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1" r:id="rId5"/>
    <p:sldId id="263" r:id="rId6"/>
    <p:sldId id="268" r:id="rId7"/>
    <p:sldId id="267" r:id="rId8"/>
    <p:sldId id="262" r:id="rId9"/>
    <p:sldId id="260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CC3399"/>
    <a:srgbClr val="800080"/>
    <a:srgbClr val="996633"/>
    <a:srgbClr val="0000CC"/>
    <a:srgbClr val="336699"/>
    <a:srgbClr val="A50021"/>
    <a:srgbClr val="FFFFFF"/>
    <a:srgbClr val="3333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C6C6E-023E-4C4F-8269-BFBF8F84268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C3849-F0EC-4648-805F-A6D541AD9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021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C3849-F0EC-4648-805F-A6D541AD975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91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DCF4064-03C1-48F5-8777-62733535E347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544A09B-27C4-491F-A2B0-D187FCB7F70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692696"/>
            <a:ext cx="7344816" cy="3657599"/>
          </a:xfrm>
        </p:spPr>
        <p:txBody>
          <a:bodyPr/>
          <a:lstStyle/>
          <a:p>
            <a:pPr marL="18288" indent="0">
              <a:buNone/>
            </a:pPr>
            <a:endParaRPr lang="ru-RU" smtClean="0"/>
          </a:p>
          <a:p>
            <a:pPr marL="1828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Предложениела</a:t>
            </a:r>
            <a:r>
              <a:rPr lang="ru-RU" dirty="0" smtClean="0"/>
              <a:t> </a:t>
            </a:r>
            <a:r>
              <a:rPr lang="ru-RU" dirty="0" err="1"/>
              <a:t>ца</a:t>
            </a:r>
            <a:r>
              <a:rPr lang="ru-RU" dirty="0"/>
              <a:t> </a:t>
            </a:r>
            <a:r>
              <a:rPr lang="ru-RU" dirty="0" err="1"/>
              <a:t>журала</a:t>
            </a:r>
            <a:r>
              <a:rPr lang="ru-RU" dirty="0"/>
              <a:t> </a:t>
            </a:r>
            <a:r>
              <a:rPr lang="ru-RU" dirty="0" err="1"/>
              <a:t>членти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«</a:t>
            </a:r>
            <a:r>
              <a:rPr lang="ru-RU" sz="3200" dirty="0" smtClean="0"/>
              <a:t>Мик</a:t>
            </a:r>
            <a:r>
              <a:rPr lang="en-US" sz="3200" dirty="0" smtClean="0"/>
              <a:t>I</a:t>
            </a:r>
            <a:r>
              <a:rPr lang="ru-RU" sz="3200" dirty="0" smtClean="0"/>
              <a:t>х</a:t>
            </a:r>
            <a:r>
              <a:rPr lang="en-US" sz="3200" dirty="0" smtClean="0"/>
              <a:t>I</a:t>
            </a:r>
            <a:r>
              <a:rPr lang="ru-RU" sz="3200" dirty="0" smtClean="0"/>
              <a:t>ила </a:t>
            </a:r>
            <a:r>
              <a:rPr lang="ru-RU" sz="3200" dirty="0" err="1" smtClean="0"/>
              <a:t>лицейла</a:t>
            </a:r>
            <a:r>
              <a:rPr lang="ru-RU" sz="3200" dirty="0" smtClean="0"/>
              <a:t>»  учительница Арсланбекова Р.Х</a:t>
            </a:r>
            <a:r>
              <a:rPr lang="en-US" sz="3200" dirty="0" smtClean="0"/>
              <a:t>I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21959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«</a:t>
            </a:r>
          </a:p>
        </p:txBody>
      </p:sp>
    </p:spTree>
    <p:extLst>
      <p:ext uri="{BB962C8B-B14F-4D97-AF65-F5344CB8AC3E}">
        <p14:creationId xmlns:p14="http://schemas.microsoft.com/office/powerpoint/2010/main" val="155435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З</a:t>
            </a:r>
            <a:r>
              <a:rPr lang="ru-RU" sz="1600" dirty="0" smtClean="0"/>
              <a:t>– </a:t>
            </a:r>
            <a:r>
              <a:rPr lang="ru-RU" sz="1600" dirty="0" err="1"/>
              <a:t>дугели</a:t>
            </a:r>
            <a:r>
              <a:rPr lang="ru-RU" sz="1600" dirty="0"/>
              <a:t> </a:t>
            </a:r>
            <a:r>
              <a:rPr lang="ru-RU" sz="1600" dirty="0" err="1"/>
              <a:t>лямц|бик|ар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И</a:t>
            </a:r>
            <a:r>
              <a:rPr lang="ru-RU" sz="2400" dirty="0"/>
              <a:t> </a:t>
            </a:r>
            <a:r>
              <a:rPr lang="ru-RU" sz="1600" dirty="0"/>
              <a:t>– </a:t>
            </a:r>
            <a:r>
              <a:rPr lang="ru-RU" sz="1600" dirty="0" err="1"/>
              <a:t>рахъ</a:t>
            </a:r>
            <a:r>
              <a:rPr lang="ru-RU" sz="1600" dirty="0"/>
              <a:t> </a:t>
            </a:r>
            <a:r>
              <a:rPr lang="ru-RU" sz="1600" dirty="0" err="1"/>
              <a:t>уктемли</a:t>
            </a:r>
            <a:r>
              <a:rPr lang="ru-RU" sz="1600" dirty="0"/>
              <a:t> </a:t>
            </a:r>
            <a:r>
              <a:rPr lang="ru-RU" sz="1600" dirty="0" err="1"/>
              <a:t>рашар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FF33CC"/>
                </a:solidFill>
              </a:rPr>
              <a:t>Й</a:t>
            </a:r>
            <a:r>
              <a:rPr lang="ru-RU" sz="1600" dirty="0"/>
              <a:t> – </a:t>
            </a:r>
            <a:r>
              <a:rPr lang="ru-RU" sz="1600" dirty="0" err="1"/>
              <a:t>азаддеш</a:t>
            </a:r>
            <a:r>
              <a:rPr lang="ru-RU" sz="1600" dirty="0"/>
              <a:t> </a:t>
            </a:r>
            <a:r>
              <a:rPr lang="ru-RU" sz="1600" dirty="0" err="1"/>
              <a:t>бикалли</a:t>
            </a:r>
            <a:r>
              <a:rPr lang="ru-RU" sz="1600" dirty="0"/>
              <a:t>, тяп </a:t>
            </a:r>
            <a:r>
              <a:rPr lang="ru-RU" sz="1600" dirty="0" err="1"/>
              <a:t>шинна</a:t>
            </a:r>
            <a:r>
              <a:rPr lang="ru-RU" sz="1600" dirty="0"/>
              <a:t> </a:t>
            </a:r>
            <a:r>
              <a:rPr lang="ru-RU" sz="1600" dirty="0" err="1"/>
              <a:t>к|ант|ван</a:t>
            </a:r>
            <a:r>
              <a:rPr lang="ru-RU" sz="1600" dirty="0"/>
              <a:t> </a:t>
            </a:r>
            <a:r>
              <a:rPr lang="ru-RU" sz="1600" dirty="0" err="1"/>
              <a:t>белгъан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2400" dirty="0" smtClean="0">
                <a:solidFill>
                  <a:srgbClr val="FFFF00"/>
                </a:solidFill>
              </a:rPr>
              <a:t>К</a:t>
            </a:r>
            <a:r>
              <a:rPr lang="ru-RU" sz="1600" dirty="0" smtClean="0"/>
              <a:t> </a:t>
            </a:r>
            <a:r>
              <a:rPr lang="ru-RU" sz="1600" dirty="0"/>
              <a:t>- </a:t>
            </a:r>
            <a:r>
              <a:rPr lang="ru-RU" sz="1600" dirty="0" err="1"/>
              <a:t>к|ант|и</a:t>
            </a:r>
            <a:r>
              <a:rPr lang="ru-RU" sz="1600" dirty="0"/>
              <a:t> </a:t>
            </a:r>
            <a:r>
              <a:rPr lang="ru-RU" sz="1600" dirty="0" err="1"/>
              <a:t>кьац|ли</a:t>
            </a:r>
            <a:r>
              <a:rPr lang="ru-RU" sz="1600" dirty="0"/>
              <a:t> </a:t>
            </a:r>
            <a:r>
              <a:rPr lang="ru-RU" sz="1600" dirty="0" err="1"/>
              <a:t>буц|ар</a:t>
            </a:r>
            <a:r>
              <a:rPr lang="ru-RU" sz="1600" dirty="0"/>
              <a:t>  </a:t>
            </a:r>
          </a:p>
          <a:p>
            <a:r>
              <a:rPr lang="ru-RU" sz="2400" dirty="0">
                <a:solidFill>
                  <a:srgbClr val="C00000"/>
                </a:solidFill>
              </a:rPr>
              <a:t>К| </a:t>
            </a:r>
            <a:r>
              <a:rPr lang="ru-RU" sz="1600" dirty="0"/>
              <a:t>- </a:t>
            </a:r>
            <a:r>
              <a:rPr lang="ru-RU" sz="1600" dirty="0" err="1"/>
              <a:t>бек|личиб</a:t>
            </a:r>
            <a:r>
              <a:rPr lang="ru-RU" sz="1600" dirty="0"/>
              <a:t> </a:t>
            </a:r>
            <a:r>
              <a:rPr lang="ru-RU" sz="1600" dirty="0" err="1"/>
              <a:t>бирар</a:t>
            </a:r>
            <a:r>
              <a:rPr lang="ru-RU" sz="1600" dirty="0"/>
              <a:t> </a:t>
            </a:r>
            <a:r>
              <a:rPr lang="ru-RU" sz="1600" dirty="0" err="1"/>
              <a:t>рурсила</a:t>
            </a:r>
            <a:endParaRPr lang="ru-RU" sz="1600" dirty="0"/>
          </a:p>
          <a:p>
            <a:r>
              <a:rPr lang="ru-RU" sz="2400" dirty="0" err="1">
                <a:solidFill>
                  <a:schemeClr val="accent4"/>
                </a:solidFill>
              </a:rPr>
              <a:t>Къ</a:t>
            </a:r>
            <a:r>
              <a:rPr lang="ru-RU" sz="1600" dirty="0"/>
              <a:t> – </a:t>
            </a:r>
            <a:r>
              <a:rPr lang="ru-RU" sz="1600" dirty="0" err="1"/>
              <a:t>къадала</a:t>
            </a:r>
            <a:r>
              <a:rPr lang="ru-RU" sz="1600" dirty="0"/>
              <a:t> </a:t>
            </a:r>
            <a:r>
              <a:rPr lang="ru-RU" sz="1600" dirty="0" err="1"/>
              <a:t>гербик|ар</a:t>
            </a:r>
            <a:r>
              <a:rPr lang="ru-RU" sz="1600" dirty="0"/>
              <a:t> </a:t>
            </a:r>
          </a:p>
          <a:p>
            <a:r>
              <a:rPr lang="ru-RU" sz="2400" dirty="0" err="1">
                <a:solidFill>
                  <a:srgbClr val="7030A0"/>
                </a:solidFill>
              </a:rPr>
              <a:t>Кь</a:t>
            </a:r>
            <a:r>
              <a:rPr lang="ru-RU" sz="1600" dirty="0"/>
              <a:t> – </a:t>
            </a:r>
            <a:r>
              <a:rPr lang="ru-RU" sz="1600" dirty="0" err="1"/>
              <a:t>шурмачиб</a:t>
            </a:r>
            <a:r>
              <a:rPr lang="ru-RU" sz="1600" dirty="0"/>
              <a:t> </a:t>
            </a:r>
            <a:r>
              <a:rPr lang="ru-RU" sz="1600" dirty="0" err="1"/>
              <a:t>г|яйбик|ар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808000"/>
                </a:solidFill>
              </a:rPr>
              <a:t>Л</a:t>
            </a:r>
            <a:r>
              <a:rPr lang="ru-RU" sz="1600" dirty="0"/>
              <a:t> - </a:t>
            </a:r>
            <a:r>
              <a:rPr lang="ru-RU" sz="1600" dirty="0" err="1"/>
              <a:t>х|урхъачиб</a:t>
            </a:r>
            <a:r>
              <a:rPr lang="ru-RU" sz="1600" dirty="0"/>
              <a:t> </a:t>
            </a:r>
            <a:r>
              <a:rPr lang="ru-RU" sz="1600" dirty="0" err="1"/>
              <a:t>х|ербирар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660033"/>
                </a:solidFill>
              </a:rPr>
              <a:t>М</a:t>
            </a:r>
            <a:r>
              <a:rPr lang="ru-RU" sz="1600" dirty="0"/>
              <a:t> – </a:t>
            </a:r>
            <a:r>
              <a:rPr lang="ru-RU" sz="1600" dirty="0" err="1"/>
              <a:t>урчиличив</a:t>
            </a:r>
            <a:r>
              <a:rPr lang="ru-RU" sz="1600" dirty="0"/>
              <a:t> </a:t>
            </a:r>
            <a:r>
              <a:rPr lang="ru-RU" sz="1600" dirty="0" err="1"/>
              <a:t>вирар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FF99CC"/>
                </a:solidFill>
              </a:rPr>
              <a:t>Н</a:t>
            </a:r>
            <a:r>
              <a:rPr lang="ru-RU" sz="1600" dirty="0">
                <a:solidFill>
                  <a:srgbClr val="FF99CC"/>
                </a:solidFill>
              </a:rPr>
              <a:t> </a:t>
            </a:r>
            <a:r>
              <a:rPr lang="ru-RU" sz="1600" dirty="0"/>
              <a:t>– </a:t>
            </a:r>
            <a:r>
              <a:rPr lang="ru-RU" sz="1600" dirty="0" err="1"/>
              <a:t>лебталалра</a:t>
            </a:r>
            <a:r>
              <a:rPr lang="ru-RU" sz="1600" dirty="0"/>
              <a:t> </a:t>
            </a:r>
            <a:r>
              <a:rPr lang="ru-RU" sz="1600" dirty="0" err="1"/>
              <a:t>ца</a:t>
            </a:r>
            <a:r>
              <a:rPr lang="ru-RU" sz="1600" dirty="0"/>
              <a:t> </a:t>
            </a:r>
            <a:r>
              <a:rPr lang="ru-RU" sz="1600" dirty="0" err="1"/>
              <a:t>рирар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3333FF"/>
                </a:solidFill>
              </a:rPr>
              <a:t>О</a:t>
            </a:r>
            <a:r>
              <a:rPr lang="ru-RU" sz="1600" dirty="0"/>
              <a:t> – </a:t>
            </a:r>
            <a:r>
              <a:rPr lang="ru-RU" sz="1600" dirty="0" err="1"/>
              <a:t>къянкъубала</a:t>
            </a:r>
            <a:r>
              <a:rPr lang="ru-RU" sz="1600" dirty="0"/>
              <a:t> </a:t>
            </a:r>
            <a:r>
              <a:rPr lang="ru-RU" sz="1600" dirty="0" err="1"/>
              <a:t>чедир</a:t>
            </a:r>
            <a:r>
              <a:rPr lang="ru-RU" sz="1600" dirty="0"/>
              <a:t> </a:t>
            </a:r>
            <a:r>
              <a:rPr lang="ru-RU" sz="1600" dirty="0" err="1"/>
              <a:t>дирар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FFFF00"/>
                </a:solidFill>
              </a:rPr>
              <a:t>П</a:t>
            </a:r>
            <a:r>
              <a:rPr lang="ru-RU" sz="2400" dirty="0"/>
              <a:t> </a:t>
            </a:r>
            <a:r>
              <a:rPr lang="ru-RU" sz="1600" dirty="0"/>
              <a:t>– </a:t>
            </a:r>
            <a:r>
              <a:rPr lang="ru-RU" sz="1600" dirty="0" err="1"/>
              <a:t>арцантала</a:t>
            </a:r>
            <a:r>
              <a:rPr lang="ru-RU" sz="1600" dirty="0"/>
              <a:t> </a:t>
            </a:r>
            <a:r>
              <a:rPr lang="ru-RU" sz="1600" dirty="0" err="1"/>
              <a:t>дирар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990000"/>
                </a:solidFill>
              </a:rPr>
              <a:t>П| </a:t>
            </a:r>
            <a:r>
              <a:rPr lang="ru-RU" sz="1600" dirty="0"/>
              <a:t>- </a:t>
            </a:r>
            <a:r>
              <a:rPr lang="ru-RU" sz="1600" dirty="0" err="1"/>
              <a:t>урбешла</a:t>
            </a:r>
            <a:r>
              <a:rPr lang="ru-RU" sz="1600" dirty="0"/>
              <a:t>, </a:t>
            </a:r>
            <a:r>
              <a:rPr lang="ru-RU" sz="1600" dirty="0" err="1"/>
              <a:t>къамала</a:t>
            </a:r>
            <a:r>
              <a:rPr lang="ru-RU" sz="1600" dirty="0"/>
              <a:t> </a:t>
            </a:r>
            <a:r>
              <a:rPr lang="ru-RU" sz="1600" dirty="0" err="1"/>
              <a:t>ва</a:t>
            </a:r>
            <a:r>
              <a:rPr lang="ru-RU" sz="1600" dirty="0"/>
              <a:t> </a:t>
            </a:r>
            <a:r>
              <a:rPr lang="ru-RU" sz="1600" dirty="0" err="1"/>
              <a:t>кьумала</a:t>
            </a:r>
            <a:r>
              <a:rPr lang="ru-RU" sz="1600" dirty="0"/>
              <a:t> </a:t>
            </a:r>
            <a:r>
              <a:rPr lang="ru-RU" sz="1600" dirty="0" err="1"/>
              <a:t>бетарар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003300"/>
                </a:solidFill>
              </a:rPr>
              <a:t>Р</a:t>
            </a:r>
            <a:r>
              <a:rPr lang="ru-RU" sz="1600" dirty="0"/>
              <a:t> – </a:t>
            </a:r>
            <a:r>
              <a:rPr lang="ru-RU" sz="1600" dirty="0" err="1"/>
              <a:t>дугал</a:t>
            </a:r>
            <a:r>
              <a:rPr lang="ru-RU" sz="1600" dirty="0"/>
              <a:t> </a:t>
            </a:r>
            <a:r>
              <a:rPr lang="ru-RU" sz="1600" dirty="0" err="1"/>
              <a:t>цулбар</a:t>
            </a:r>
            <a:r>
              <a:rPr lang="ru-RU" sz="1600" dirty="0"/>
              <a:t> </a:t>
            </a:r>
            <a:r>
              <a:rPr lang="ru-RU" sz="1600" dirty="0" err="1"/>
              <a:t>бирар</a:t>
            </a:r>
            <a:r>
              <a:rPr lang="ru-RU" sz="1600" dirty="0"/>
              <a:t> </a:t>
            </a:r>
          </a:p>
          <a:p>
            <a:r>
              <a:rPr lang="ru-RU" sz="2400" dirty="0">
                <a:solidFill>
                  <a:srgbClr val="660066"/>
                </a:solidFill>
              </a:rPr>
              <a:t>С</a:t>
            </a:r>
            <a:r>
              <a:rPr lang="ru-RU" sz="1600" dirty="0"/>
              <a:t> - </a:t>
            </a:r>
            <a:r>
              <a:rPr lang="ru-RU" sz="1600" dirty="0" err="1"/>
              <a:t>гьанк|ли</a:t>
            </a:r>
            <a:r>
              <a:rPr lang="ru-RU" sz="1600" dirty="0"/>
              <a:t> </a:t>
            </a:r>
            <a:r>
              <a:rPr lang="ru-RU" sz="1600" dirty="0" err="1"/>
              <a:t>х|елукъули</a:t>
            </a:r>
            <a:r>
              <a:rPr lang="ru-RU" sz="1600" dirty="0"/>
              <a:t> , </a:t>
            </a:r>
            <a:r>
              <a:rPr lang="ru-RU" sz="1600" dirty="0" err="1"/>
              <a:t>абзурли</a:t>
            </a:r>
            <a:r>
              <a:rPr lang="ru-RU" sz="1600" dirty="0"/>
              <a:t> </a:t>
            </a:r>
            <a:r>
              <a:rPr lang="ru-RU" sz="1600" dirty="0" err="1"/>
              <a:t>яни</a:t>
            </a:r>
            <a:r>
              <a:rPr lang="ru-RU" sz="1600" dirty="0"/>
              <a:t> </a:t>
            </a:r>
            <a:r>
              <a:rPr lang="ru-RU" sz="1600" dirty="0" err="1"/>
              <a:t>бусар</a:t>
            </a:r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8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2"/>
          </a:solidFill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sz="3600" dirty="0">
                <a:solidFill>
                  <a:srgbClr val="003399"/>
                </a:solidFill>
              </a:rPr>
              <a:t>Т</a:t>
            </a:r>
            <a:r>
              <a:rPr lang="ru-RU" sz="2400" dirty="0"/>
              <a:t> </a:t>
            </a:r>
            <a:r>
              <a:rPr lang="ru-RU" sz="2900" dirty="0"/>
              <a:t>– </a:t>
            </a:r>
            <a:r>
              <a:rPr lang="ru-RU" sz="2900" dirty="0" err="1"/>
              <a:t>сунес</a:t>
            </a:r>
            <a:r>
              <a:rPr lang="ru-RU" sz="2900" dirty="0"/>
              <a:t> </a:t>
            </a:r>
            <a:r>
              <a:rPr lang="ru-RU" sz="2900" dirty="0" err="1"/>
              <a:t>диркахъуцад</a:t>
            </a:r>
            <a:r>
              <a:rPr lang="ru-RU" sz="2900" dirty="0"/>
              <a:t> , разили </a:t>
            </a:r>
            <a:r>
              <a:rPr lang="ru-RU" sz="2900" dirty="0" err="1"/>
              <a:t>дянгбик|ар</a:t>
            </a:r>
            <a:r>
              <a:rPr lang="ru-RU" sz="2900" dirty="0"/>
              <a:t> </a:t>
            </a:r>
          </a:p>
          <a:p>
            <a:r>
              <a:rPr lang="ru-RU" sz="3600" dirty="0">
                <a:solidFill>
                  <a:srgbClr val="FF66CC"/>
                </a:solidFill>
              </a:rPr>
              <a:t>Т| </a:t>
            </a:r>
            <a:r>
              <a:rPr lang="ru-RU" sz="2400" dirty="0"/>
              <a:t>- </a:t>
            </a:r>
            <a:r>
              <a:rPr lang="ru-RU" sz="2900" dirty="0" err="1"/>
              <a:t>дахъ</a:t>
            </a:r>
            <a:r>
              <a:rPr lang="ru-RU" sz="2900" dirty="0"/>
              <a:t> </a:t>
            </a:r>
            <a:r>
              <a:rPr lang="ru-RU" sz="2900" dirty="0" err="1"/>
              <a:t>мурити</a:t>
            </a:r>
            <a:r>
              <a:rPr lang="ru-RU" sz="2900" dirty="0"/>
              <a:t> </a:t>
            </a:r>
            <a:r>
              <a:rPr lang="ru-RU" sz="2900" dirty="0" err="1"/>
              <a:t>дирар</a:t>
            </a:r>
            <a:r>
              <a:rPr lang="ru-RU" sz="2900" dirty="0"/>
              <a:t>, </a:t>
            </a:r>
            <a:r>
              <a:rPr lang="ru-RU" sz="2900" dirty="0" err="1"/>
              <a:t>чархлисра</a:t>
            </a:r>
            <a:r>
              <a:rPr lang="ru-RU" sz="2900" dirty="0"/>
              <a:t> </a:t>
            </a:r>
            <a:r>
              <a:rPr lang="ru-RU" sz="2900" dirty="0" err="1"/>
              <a:t>дарман</a:t>
            </a:r>
            <a:r>
              <a:rPr lang="ru-RU" sz="2900" dirty="0"/>
              <a:t> </a:t>
            </a:r>
            <a:r>
              <a:rPr lang="ru-RU" sz="2900" dirty="0" err="1"/>
              <a:t>дирар</a:t>
            </a:r>
            <a:r>
              <a:rPr lang="ru-RU" sz="2400" dirty="0"/>
              <a:t>        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У</a:t>
            </a:r>
            <a:r>
              <a:rPr lang="ru-RU" sz="2400" dirty="0"/>
              <a:t> – </a:t>
            </a:r>
            <a:r>
              <a:rPr lang="ru-RU" sz="2900" dirty="0" err="1"/>
              <a:t>гъумличи</a:t>
            </a:r>
            <a:r>
              <a:rPr lang="ru-RU" sz="2900" dirty="0"/>
              <a:t> </a:t>
            </a:r>
            <a:r>
              <a:rPr lang="ru-RU" sz="2900" dirty="0" err="1"/>
              <a:t>хъямбашар</a:t>
            </a:r>
            <a:endParaRPr lang="ru-RU" sz="2900" dirty="0"/>
          </a:p>
          <a:p>
            <a:r>
              <a:rPr lang="ru-RU" sz="2800" dirty="0">
                <a:solidFill>
                  <a:srgbClr val="C00000"/>
                </a:solidFill>
              </a:rPr>
              <a:t>Ф</a:t>
            </a:r>
            <a:r>
              <a:rPr lang="ru-RU" sz="2400" dirty="0"/>
              <a:t> – </a:t>
            </a:r>
            <a:r>
              <a:rPr lang="ru-RU" sz="2900" dirty="0" err="1"/>
              <a:t>набт</a:t>
            </a:r>
            <a:r>
              <a:rPr lang="ru-RU" sz="2900" dirty="0"/>
              <a:t> </a:t>
            </a:r>
            <a:r>
              <a:rPr lang="ru-RU" sz="2900" dirty="0" err="1"/>
              <a:t>керт|алли</a:t>
            </a:r>
            <a:r>
              <a:rPr lang="ru-RU" sz="2900" dirty="0"/>
              <a:t>, </a:t>
            </a:r>
            <a:r>
              <a:rPr lang="ru-RU" sz="2900" dirty="0" err="1"/>
              <a:t>ухар</a:t>
            </a:r>
            <a:r>
              <a:rPr lang="ru-RU" sz="2900" dirty="0"/>
              <a:t> </a:t>
            </a:r>
          </a:p>
          <a:p>
            <a:r>
              <a:rPr lang="ru-RU" sz="2800" dirty="0">
                <a:solidFill>
                  <a:srgbClr val="002060"/>
                </a:solidFill>
              </a:rPr>
              <a:t>Х</a:t>
            </a:r>
            <a:r>
              <a:rPr lang="ru-RU" sz="2400" dirty="0"/>
              <a:t> – </a:t>
            </a:r>
            <a:r>
              <a:rPr lang="ru-RU" sz="2900" dirty="0" err="1"/>
              <a:t>диъла</a:t>
            </a:r>
            <a:r>
              <a:rPr lang="ru-RU" sz="2900" dirty="0"/>
              <a:t> г |</a:t>
            </a:r>
            <a:r>
              <a:rPr lang="ru-RU" sz="2900" dirty="0" err="1"/>
              <a:t>ях|ти</a:t>
            </a:r>
            <a:r>
              <a:rPr lang="ru-RU" sz="2900" dirty="0"/>
              <a:t> </a:t>
            </a:r>
            <a:r>
              <a:rPr lang="ru-RU" sz="2900" dirty="0" err="1"/>
              <a:t>дирар</a:t>
            </a:r>
            <a:r>
              <a:rPr lang="ru-RU" sz="2900" dirty="0"/>
              <a:t> </a:t>
            </a:r>
          </a:p>
          <a:p>
            <a:r>
              <a:rPr lang="ru-RU" sz="3100" dirty="0" err="1">
                <a:solidFill>
                  <a:srgbClr val="800080"/>
                </a:solidFill>
              </a:rPr>
              <a:t>Хъ</a:t>
            </a:r>
            <a:r>
              <a:rPr lang="ru-RU" sz="2400" dirty="0"/>
              <a:t> – </a:t>
            </a:r>
            <a:r>
              <a:rPr lang="ru-RU" sz="2900" dirty="0" err="1"/>
              <a:t>душилаб</a:t>
            </a:r>
            <a:r>
              <a:rPr lang="ru-RU" sz="2900" dirty="0"/>
              <a:t> </a:t>
            </a:r>
            <a:r>
              <a:rPr lang="ru-RU" sz="2900" dirty="0" err="1"/>
              <a:t>х|ербирар</a:t>
            </a:r>
            <a:r>
              <a:rPr lang="ru-RU" sz="2900" dirty="0"/>
              <a:t> </a:t>
            </a:r>
          </a:p>
          <a:p>
            <a:r>
              <a:rPr lang="ru-RU" sz="3100" dirty="0" err="1">
                <a:solidFill>
                  <a:srgbClr val="00B0F0"/>
                </a:solidFill>
              </a:rPr>
              <a:t>Хь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/>
              <a:t>- </a:t>
            </a:r>
            <a:r>
              <a:rPr lang="ru-RU" sz="2900" dirty="0" err="1"/>
              <a:t>пушяг|унар</a:t>
            </a:r>
            <a:r>
              <a:rPr lang="ru-RU" sz="2900" dirty="0"/>
              <a:t> </a:t>
            </a:r>
            <a:r>
              <a:rPr lang="ru-RU" sz="2900" dirty="0" err="1"/>
              <a:t>бирар</a:t>
            </a:r>
            <a:r>
              <a:rPr lang="ru-RU" sz="2900" dirty="0"/>
              <a:t> </a:t>
            </a:r>
          </a:p>
          <a:p>
            <a:r>
              <a:rPr lang="ru-RU" sz="3100" dirty="0" smtClean="0">
                <a:solidFill>
                  <a:srgbClr val="FF0000"/>
                </a:solidFill>
              </a:rPr>
              <a:t>Х</a:t>
            </a:r>
            <a:r>
              <a:rPr lang="ru-RU" sz="3100" dirty="0">
                <a:solidFill>
                  <a:srgbClr val="FF0000"/>
                </a:solidFill>
              </a:rPr>
              <a:t>| </a:t>
            </a:r>
            <a:r>
              <a:rPr lang="ru-RU" dirty="0"/>
              <a:t>- </a:t>
            </a:r>
            <a:r>
              <a:rPr lang="ru-RU" sz="2900" dirty="0" err="1"/>
              <a:t>гьар</a:t>
            </a:r>
            <a:r>
              <a:rPr lang="ru-RU" sz="2900" dirty="0"/>
              <a:t> </a:t>
            </a:r>
            <a:r>
              <a:rPr lang="ru-RU" sz="2900" dirty="0" err="1"/>
              <a:t>адамла</a:t>
            </a:r>
            <a:r>
              <a:rPr lang="ru-RU" sz="2900" dirty="0"/>
              <a:t> </a:t>
            </a:r>
            <a:r>
              <a:rPr lang="ru-RU" sz="2900" dirty="0" err="1"/>
              <a:t>дирар</a:t>
            </a:r>
            <a:r>
              <a:rPr lang="ru-RU" sz="2900" dirty="0"/>
              <a:t> </a:t>
            </a:r>
          </a:p>
          <a:p>
            <a:r>
              <a:rPr lang="ru-RU" sz="3100" dirty="0">
                <a:solidFill>
                  <a:srgbClr val="FF66CC"/>
                </a:solidFill>
              </a:rPr>
              <a:t>Ц</a:t>
            </a:r>
            <a:r>
              <a:rPr lang="ru-RU" dirty="0"/>
              <a:t> – </a:t>
            </a:r>
            <a:r>
              <a:rPr lang="ru-RU" sz="2900" dirty="0"/>
              <a:t>бара </a:t>
            </a:r>
            <a:r>
              <a:rPr lang="ru-RU" sz="2900" dirty="0" err="1"/>
              <a:t>ак|убсила</a:t>
            </a:r>
            <a:r>
              <a:rPr lang="ru-RU" sz="2900" dirty="0"/>
              <a:t> </a:t>
            </a:r>
            <a:r>
              <a:rPr lang="ru-RU" sz="2900" dirty="0" err="1" smtClean="0"/>
              <a:t>к|инч|убачир</a:t>
            </a:r>
            <a:r>
              <a:rPr lang="ru-RU" sz="2900" dirty="0" smtClean="0"/>
              <a:t> </a:t>
            </a:r>
            <a:r>
              <a:rPr lang="ru-RU" sz="2900" dirty="0" err="1"/>
              <a:t>х|едирар</a:t>
            </a:r>
            <a:r>
              <a:rPr lang="ru-RU" sz="2900" dirty="0"/>
              <a:t> </a:t>
            </a:r>
          </a:p>
          <a:p>
            <a:r>
              <a:rPr lang="ru-RU" sz="3100" dirty="0">
                <a:solidFill>
                  <a:srgbClr val="0099FF"/>
                </a:solidFill>
              </a:rPr>
              <a:t>Ц| </a:t>
            </a:r>
            <a:r>
              <a:rPr lang="ru-RU" dirty="0"/>
              <a:t>- </a:t>
            </a:r>
            <a:r>
              <a:rPr lang="ru-RU" sz="2900" dirty="0" err="1"/>
              <a:t>кьар-ургаб</a:t>
            </a:r>
            <a:r>
              <a:rPr lang="ru-RU" sz="2900" dirty="0"/>
              <a:t> </a:t>
            </a:r>
            <a:r>
              <a:rPr lang="ru-RU" sz="2900" dirty="0" err="1"/>
              <a:t>ц|ярбик|ар</a:t>
            </a:r>
            <a:r>
              <a:rPr lang="ru-RU" sz="2900" dirty="0"/>
              <a:t> </a:t>
            </a:r>
          </a:p>
          <a:p>
            <a:r>
              <a:rPr lang="ru-RU" sz="3100" dirty="0">
                <a:solidFill>
                  <a:srgbClr val="3333FF"/>
                </a:solidFill>
              </a:rPr>
              <a:t>Ч</a:t>
            </a:r>
            <a:r>
              <a:rPr lang="ru-RU" dirty="0"/>
              <a:t> - </a:t>
            </a:r>
            <a:r>
              <a:rPr lang="ru-RU" sz="2900" dirty="0" err="1"/>
              <a:t>х|улаван</a:t>
            </a:r>
            <a:r>
              <a:rPr lang="ru-RU" sz="2900" dirty="0"/>
              <a:t> </a:t>
            </a:r>
            <a:r>
              <a:rPr lang="ru-RU" sz="2900" dirty="0" err="1"/>
              <a:t>ласбик|ар</a:t>
            </a:r>
            <a:r>
              <a:rPr lang="ru-RU" sz="2900" dirty="0"/>
              <a:t>,  </a:t>
            </a:r>
            <a:r>
              <a:rPr lang="ru-RU" sz="2900" dirty="0" err="1"/>
              <a:t>гьуни</a:t>
            </a:r>
            <a:r>
              <a:rPr lang="ru-RU" sz="2900" dirty="0"/>
              <a:t> </a:t>
            </a:r>
            <a:r>
              <a:rPr lang="ru-RU" sz="2900" dirty="0" err="1"/>
              <a:t>ахъес</a:t>
            </a:r>
            <a:r>
              <a:rPr lang="ru-RU" sz="2900" dirty="0"/>
              <a:t> </a:t>
            </a:r>
            <a:r>
              <a:rPr lang="ru-RU" sz="2900" dirty="0" err="1"/>
              <a:t>х|ебирар</a:t>
            </a:r>
            <a:r>
              <a:rPr lang="ru-RU" sz="2900" dirty="0"/>
              <a:t> </a:t>
            </a:r>
          </a:p>
          <a:p>
            <a:r>
              <a:rPr lang="ru-RU" sz="3400" dirty="0">
                <a:solidFill>
                  <a:srgbClr val="A50021"/>
                </a:solidFill>
              </a:rPr>
              <a:t>Ч|</a:t>
            </a:r>
            <a:r>
              <a:rPr lang="ru-RU" sz="3400" dirty="0">
                <a:solidFill>
                  <a:srgbClr val="FFFFFF"/>
                </a:solidFill>
              </a:rPr>
              <a:t> </a:t>
            </a:r>
            <a:r>
              <a:rPr lang="ru-RU" dirty="0"/>
              <a:t>- </a:t>
            </a:r>
            <a:r>
              <a:rPr lang="ru-RU" sz="2900" dirty="0" err="1"/>
              <a:t>даим</a:t>
            </a:r>
            <a:r>
              <a:rPr lang="ru-RU" sz="2900" dirty="0"/>
              <a:t> </a:t>
            </a:r>
            <a:r>
              <a:rPr lang="ru-RU" sz="2900" dirty="0" err="1"/>
              <a:t>хъусли</a:t>
            </a:r>
            <a:r>
              <a:rPr lang="ru-RU" sz="2900" dirty="0"/>
              <a:t> </a:t>
            </a:r>
            <a:r>
              <a:rPr lang="ru-RU" sz="2900" dirty="0" err="1"/>
              <a:t>башар</a:t>
            </a:r>
            <a:r>
              <a:rPr lang="ru-RU" sz="2900" dirty="0"/>
              <a:t> </a:t>
            </a:r>
          </a:p>
          <a:p>
            <a:r>
              <a:rPr lang="ru-RU" sz="3400" dirty="0">
                <a:solidFill>
                  <a:srgbClr val="FFFF00"/>
                </a:solidFill>
              </a:rPr>
              <a:t>Ш</a:t>
            </a:r>
            <a:r>
              <a:rPr lang="ru-RU" dirty="0"/>
              <a:t> – </a:t>
            </a:r>
            <a:r>
              <a:rPr lang="ru-RU" sz="2900" dirty="0"/>
              <a:t>ранг </a:t>
            </a:r>
            <a:r>
              <a:rPr lang="ru-RU" sz="2900" dirty="0" err="1"/>
              <a:t>агарси</a:t>
            </a:r>
            <a:r>
              <a:rPr lang="ru-RU" sz="2900" dirty="0"/>
              <a:t> </a:t>
            </a:r>
            <a:r>
              <a:rPr lang="ru-RU" sz="2900" dirty="0" err="1"/>
              <a:t>бирар</a:t>
            </a:r>
            <a:r>
              <a:rPr lang="ru-RU" sz="2900" dirty="0"/>
              <a:t>, </a:t>
            </a:r>
            <a:r>
              <a:rPr lang="ru-RU" sz="2900" dirty="0" err="1"/>
              <a:t>жявли</a:t>
            </a:r>
            <a:r>
              <a:rPr lang="ru-RU" sz="2900" dirty="0"/>
              <a:t> </a:t>
            </a:r>
            <a:r>
              <a:rPr lang="ru-RU" sz="2900" dirty="0" err="1"/>
              <a:t>бялчуси</a:t>
            </a:r>
            <a:r>
              <a:rPr lang="ru-RU" sz="2900" dirty="0"/>
              <a:t> </a:t>
            </a:r>
            <a:r>
              <a:rPr lang="ru-RU" sz="2900" dirty="0" err="1"/>
              <a:t>бирар</a:t>
            </a:r>
            <a:r>
              <a:rPr lang="ru-RU" sz="2900" dirty="0"/>
              <a:t> </a:t>
            </a:r>
          </a:p>
          <a:p>
            <a:r>
              <a:rPr lang="ru-RU" sz="3400" dirty="0">
                <a:solidFill>
                  <a:srgbClr val="996633"/>
                </a:solidFill>
              </a:rPr>
              <a:t>Щ</a:t>
            </a:r>
            <a:r>
              <a:rPr lang="ru-RU" dirty="0"/>
              <a:t> – </a:t>
            </a:r>
            <a:r>
              <a:rPr lang="ru-RU" sz="2900" dirty="0" err="1"/>
              <a:t>нясдеш</a:t>
            </a:r>
            <a:r>
              <a:rPr lang="ru-RU" sz="2900" dirty="0"/>
              <a:t> </a:t>
            </a:r>
            <a:r>
              <a:rPr lang="ru-RU" sz="2900" dirty="0" err="1"/>
              <a:t>х|ейгахъуси</a:t>
            </a:r>
            <a:r>
              <a:rPr lang="ru-RU" sz="2900" dirty="0"/>
              <a:t>, </a:t>
            </a:r>
            <a:r>
              <a:rPr lang="ru-RU" sz="2900" dirty="0" err="1"/>
              <a:t>зумати</a:t>
            </a:r>
            <a:r>
              <a:rPr lang="ru-RU" sz="2900" dirty="0"/>
              <a:t> </a:t>
            </a:r>
            <a:r>
              <a:rPr lang="ru-RU" sz="2900" dirty="0" err="1"/>
              <a:t>цулбар</a:t>
            </a:r>
            <a:r>
              <a:rPr lang="ru-RU" sz="2900" dirty="0"/>
              <a:t> </a:t>
            </a:r>
            <a:r>
              <a:rPr lang="ru-RU" sz="2900" dirty="0" err="1"/>
              <a:t>бирар</a:t>
            </a:r>
            <a:r>
              <a:rPr lang="ru-RU" sz="2900" dirty="0"/>
              <a:t> </a:t>
            </a:r>
          </a:p>
          <a:p>
            <a:r>
              <a:rPr lang="ru-RU" sz="3400" dirty="0">
                <a:solidFill>
                  <a:srgbClr val="CC3399"/>
                </a:solidFill>
              </a:rPr>
              <a:t>Ъ, Ь </a:t>
            </a:r>
            <a:r>
              <a:rPr lang="ru-RU" dirty="0"/>
              <a:t>- </a:t>
            </a:r>
            <a:r>
              <a:rPr lang="ru-RU" sz="2900" dirty="0" err="1"/>
              <a:t>к|ирка</a:t>
            </a:r>
            <a:r>
              <a:rPr lang="ru-RU" sz="2900" dirty="0"/>
              <a:t> </a:t>
            </a:r>
            <a:r>
              <a:rPr lang="ru-RU" sz="2900" dirty="0" err="1"/>
              <a:t>х|урпри</a:t>
            </a:r>
            <a:r>
              <a:rPr lang="ru-RU" sz="2900" dirty="0"/>
              <a:t> </a:t>
            </a:r>
            <a:r>
              <a:rPr lang="ru-RU" sz="2900" dirty="0" err="1"/>
              <a:t>ак|ахъес</a:t>
            </a:r>
            <a:r>
              <a:rPr lang="ru-RU" sz="2900" dirty="0"/>
              <a:t>  </a:t>
            </a:r>
            <a:r>
              <a:rPr lang="ru-RU" sz="2900" dirty="0" err="1"/>
              <a:t>даим</a:t>
            </a:r>
            <a:r>
              <a:rPr lang="ru-RU" sz="2900" dirty="0"/>
              <a:t> </a:t>
            </a:r>
            <a:r>
              <a:rPr lang="ru-RU" sz="2900" dirty="0" err="1"/>
              <a:t>икьаладирар</a:t>
            </a:r>
            <a:r>
              <a:rPr lang="ru-RU" sz="2900" dirty="0"/>
              <a:t>.</a:t>
            </a:r>
          </a:p>
          <a:p>
            <a:r>
              <a:rPr lang="ru-RU" sz="3800" dirty="0">
                <a:solidFill>
                  <a:srgbClr val="C00000"/>
                </a:solidFill>
              </a:rPr>
              <a:t>Ы</a:t>
            </a:r>
            <a:r>
              <a:rPr lang="ru-RU" dirty="0"/>
              <a:t> - </a:t>
            </a:r>
            <a:r>
              <a:rPr lang="ru-RU" sz="2900" dirty="0" err="1"/>
              <a:t>х|ярпли</a:t>
            </a:r>
            <a:r>
              <a:rPr lang="ru-RU" sz="2900" dirty="0"/>
              <a:t> </a:t>
            </a:r>
            <a:r>
              <a:rPr lang="ru-RU" sz="2900" dirty="0" err="1"/>
              <a:t>цаибси</a:t>
            </a:r>
            <a:r>
              <a:rPr lang="ru-RU" sz="2900" dirty="0"/>
              <a:t> мер </a:t>
            </a:r>
            <a:r>
              <a:rPr lang="ru-RU" sz="2900" dirty="0" err="1"/>
              <a:t>буцес</a:t>
            </a:r>
            <a:r>
              <a:rPr lang="ru-RU" sz="2900" dirty="0"/>
              <a:t> </a:t>
            </a:r>
            <a:r>
              <a:rPr lang="ru-RU" sz="2900" dirty="0" err="1"/>
              <a:t>гьеч</a:t>
            </a:r>
            <a:r>
              <a:rPr lang="ru-RU" sz="2900" dirty="0"/>
              <a:t> </a:t>
            </a:r>
            <a:r>
              <a:rPr lang="ru-RU" sz="2900" dirty="0" err="1"/>
              <a:t>бирх|ебирар</a:t>
            </a:r>
            <a:endParaRPr lang="ru-RU" sz="2900" dirty="0"/>
          </a:p>
          <a:p>
            <a:r>
              <a:rPr lang="ru-RU" sz="3800" dirty="0">
                <a:solidFill>
                  <a:srgbClr val="800080"/>
                </a:solidFill>
              </a:rPr>
              <a:t>Э</a:t>
            </a:r>
            <a:r>
              <a:rPr lang="ru-RU" dirty="0"/>
              <a:t> – </a:t>
            </a:r>
            <a:r>
              <a:rPr lang="ru-RU" sz="2900" dirty="0" err="1"/>
              <a:t>дехчебли</a:t>
            </a:r>
            <a:r>
              <a:rPr lang="ru-RU" sz="2900" dirty="0"/>
              <a:t> </a:t>
            </a:r>
            <a:r>
              <a:rPr lang="ru-RU" sz="2900" dirty="0" err="1"/>
              <a:t>дуц|бик|ар</a:t>
            </a:r>
            <a:r>
              <a:rPr lang="ru-RU" sz="2900" dirty="0"/>
              <a:t> </a:t>
            </a:r>
          </a:p>
          <a:p>
            <a:r>
              <a:rPr lang="ru-RU" sz="3800" dirty="0">
                <a:solidFill>
                  <a:srgbClr val="0000CC"/>
                </a:solidFill>
              </a:rPr>
              <a:t>Ю</a:t>
            </a:r>
            <a:r>
              <a:rPr lang="ru-RU" dirty="0"/>
              <a:t> – </a:t>
            </a:r>
            <a:r>
              <a:rPr lang="ru-RU" sz="2900" dirty="0" err="1"/>
              <a:t>буслусличиб</a:t>
            </a:r>
            <a:r>
              <a:rPr lang="ru-RU" sz="2900" dirty="0"/>
              <a:t> </a:t>
            </a:r>
            <a:r>
              <a:rPr lang="ru-RU" sz="2900" dirty="0" err="1"/>
              <a:t>бирар</a:t>
            </a:r>
            <a:r>
              <a:rPr lang="ru-RU" sz="2900" dirty="0"/>
              <a:t> </a:t>
            </a:r>
          </a:p>
          <a:p>
            <a:r>
              <a:rPr lang="ru-RU" sz="3800" dirty="0">
                <a:solidFill>
                  <a:srgbClr val="996633"/>
                </a:solidFill>
              </a:rPr>
              <a:t>Я</a:t>
            </a:r>
            <a:r>
              <a:rPr lang="ru-RU" dirty="0"/>
              <a:t> - </a:t>
            </a:r>
            <a:r>
              <a:rPr lang="ru-RU" sz="2900" dirty="0" err="1"/>
              <a:t>г|ях|гъубзнала</a:t>
            </a:r>
            <a:r>
              <a:rPr lang="ru-RU" sz="2900" dirty="0"/>
              <a:t> </a:t>
            </a:r>
            <a:r>
              <a:rPr lang="ru-RU" sz="2900" dirty="0" err="1"/>
              <a:t>бирар</a:t>
            </a:r>
            <a:r>
              <a:rPr lang="ru-RU" sz="29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68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ru-RU" sz="4000" dirty="0" err="1"/>
              <a:t>Хъули</a:t>
            </a:r>
            <a:r>
              <a:rPr lang="ru-RU" sz="4000" dirty="0"/>
              <a:t> </a:t>
            </a:r>
            <a:r>
              <a:rPr lang="ru-RU" sz="4000" dirty="0" err="1"/>
              <a:t>х|янчи</a:t>
            </a:r>
            <a:r>
              <a:rPr lang="ru-RU" sz="4000" dirty="0"/>
              <a:t> </a:t>
            </a:r>
          </a:p>
          <a:p>
            <a:pPr algn="ctr"/>
            <a:r>
              <a:rPr lang="ru-RU" sz="4000" dirty="0"/>
              <a:t>§ 33, 5 </a:t>
            </a:r>
            <a:r>
              <a:rPr lang="ru-RU" sz="4000" dirty="0" err="1"/>
              <a:t>ца</a:t>
            </a:r>
            <a:r>
              <a:rPr lang="ru-RU" sz="4000" dirty="0"/>
              <a:t> </a:t>
            </a:r>
            <a:r>
              <a:rPr lang="ru-RU" sz="4000" dirty="0" err="1"/>
              <a:t>журала</a:t>
            </a:r>
            <a:r>
              <a:rPr lang="ru-RU" sz="4000" dirty="0"/>
              <a:t> </a:t>
            </a:r>
            <a:r>
              <a:rPr lang="ru-RU" sz="4000" dirty="0" err="1"/>
              <a:t>члентачилти</a:t>
            </a:r>
            <a:r>
              <a:rPr lang="ru-RU" sz="4000" dirty="0"/>
              <a:t> </a:t>
            </a:r>
            <a:r>
              <a:rPr lang="ru-RU" sz="4000" dirty="0" smtClean="0"/>
              <a:t>предложение </a:t>
            </a:r>
            <a:r>
              <a:rPr lang="ru-RU" sz="4000" dirty="0" err="1"/>
              <a:t>делк|ес</a:t>
            </a:r>
            <a:r>
              <a:rPr lang="ru-RU" sz="4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53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3" algn="ctr"/>
            <a:r>
              <a:rPr lang="ru-RU" sz="4800" dirty="0" err="1" smtClean="0"/>
              <a:t>Дарсла</a:t>
            </a:r>
            <a:r>
              <a:rPr lang="ru-RU" sz="4800" dirty="0" smtClean="0"/>
              <a:t> тема</a:t>
            </a:r>
            <a:r>
              <a:rPr lang="ru-RU" sz="3900" dirty="0" smtClean="0"/>
              <a:t>: </a:t>
            </a:r>
            <a:r>
              <a:rPr lang="ru-RU" sz="3900" dirty="0" err="1" smtClean="0"/>
              <a:t>Предложениела</a:t>
            </a:r>
            <a:r>
              <a:rPr lang="ru-RU" sz="3900" dirty="0" smtClean="0"/>
              <a:t> </a:t>
            </a:r>
            <a:r>
              <a:rPr lang="ru-RU" sz="3900" dirty="0" err="1" smtClean="0"/>
              <a:t>ца</a:t>
            </a:r>
            <a:r>
              <a:rPr lang="ru-RU" sz="3900" dirty="0" smtClean="0"/>
              <a:t> </a:t>
            </a:r>
            <a:r>
              <a:rPr lang="ru-RU" sz="3900" dirty="0" err="1" smtClean="0"/>
              <a:t>журала</a:t>
            </a:r>
            <a:r>
              <a:rPr lang="ru-RU" sz="3900" dirty="0" smtClean="0"/>
              <a:t> </a:t>
            </a:r>
            <a:r>
              <a:rPr lang="ru-RU" sz="3900" dirty="0" err="1" smtClean="0"/>
              <a:t>членти</a:t>
            </a:r>
            <a:r>
              <a:rPr lang="ru-RU" sz="3900" dirty="0" smtClean="0"/>
              <a:t>.</a:t>
            </a:r>
          </a:p>
          <a:p>
            <a:pPr lvl="3" algn="ctr"/>
            <a:endParaRPr lang="ru-RU" sz="3900" dirty="0"/>
          </a:p>
          <a:p>
            <a:pPr algn="ctr"/>
            <a:r>
              <a:rPr lang="ru-RU" sz="4800" dirty="0" err="1" smtClean="0"/>
              <a:t>Дарсла</a:t>
            </a:r>
            <a:r>
              <a:rPr lang="ru-RU" sz="4800" dirty="0" smtClean="0"/>
              <a:t> </a:t>
            </a:r>
            <a:r>
              <a:rPr lang="ru-RU" sz="4800" dirty="0" err="1" smtClean="0"/>
              <a:t>мурад</a:t>
            </a:r>
            <a:r>
              <a:rPr lang="ru-RU" sz="4800" dirty="0" smtClean="0"/>
              <a:t>: </a:t>
            </a:r>
            <a:r>
              <a:rPr lang="ru-RU" sz="3600" dirty="0" err="1" smtClean="0"/>
              <a:t>Дурх</a:t>
            </a:r>
            <a:r>
              <a:rPr lang="en-US" sz="3600" dirty="0" smtClean="0"/>
              <a:t>I</a:t>
            </a:r>
            <a:r>
              <a:rPr lang="ru-RU" sz="3600" dirty="0" smtClean="0"/>
              <a:t>ни </a:t>
            </a:r>
            <a:r>
              <a:rPr lang="ru-RU" sz="3600" dirty="0" err="1" smtClean="0"/>
              <a:t>ца</a:t>
            </a:r>
            <a:r>
              <a:rPr lang="ru-RU" sz="3600" dirty="0" smtClean="0"/>
              <a:t> </a:t>
            </a:r>
            <a:r>
              <a:rPr lang="ru-RU" sz="3600" dirty="0" err="1" smtClean="0"/>
              <a:t>журала</a:t>
            </a:r>
            <a:r>
              <a:rPr lang="ru-RU" sz="3600" dirty="0" smtClean="0"/>
              <a:t> </a:t>
            </a:r>
            <a:r>
              <a:rPr lang="ru-RU" sz="3600" dirty="0" err="1" smtClean="0"/>
              <a:t>члентачил</a:t>
            </a:r>
            <a:r>
              <a:rPr lang="ru-RU" sz="3600" dirty="0" smtClean="0"/>
              <a:t> </a:t>
            </a:r>
            <a:r>
              <a:rPr lang="ru-RU" sz="3600" dirty="0" err="1" smtClean="0"/>
              <a:t>тянишбарни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3523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404664"/>
            <a:ext cx="7560840" cy="5832648"/>
          </a:xfrm>
        </p:spPr>
        <p:txBody>
          <a:bodyPr>
            <a:normAutofit fontScale="92500"/>
          </a:bodyPr>
          <a:lstStyle/>
          <a:p>
            <a:r>
              <a:rPr lang="ru-RU" sz="3600" dirty="0" err="1"/>
              <a:t>Дарсла</a:t>
            </a:r>
            <a:r>
              <a:rPr lang="ru-RU" sz="3600" dirty="0"/>
              <a:t> тема: </a:t>
            </a:r>
            <a:r>
              <a:rPr lang="ru-RU" dirty="0" err="1"/>
              <a:t>Предложениела</a:t>
            </a:r>
            <a:r>
              <a:rPr lang="ru-RU" dirty="0"/>
              <a:t> </a:t>
            </a:r>
            <a:r>
              <a:rPr lang="ru-RU" dirty="0" err="1"/>
              <a:t>ца</a:t>
            </a:r>
            <a:r>
              <a:rPr lang="ru-RU" dirty="0"/>
              <a:t> </a:t>
            </a:r>
            <a:r>
              <a:rPr lang="ru-RU" dirty="0" err="1"/>
              <a:t>журала</a:t>
            </a:r>
            <a:r>
              <a:rPr lang="ru-RU" dirty="0"/>
              <a:t> </a:t>
            </a:r>
            <a:r>
              <a:rPr lang="ru-RU" dirty="0" err="1"/>
              <a:t>членти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err="1"/>
              <a:t>Ца</a:t>
            </a:r>
            <a:r>
              <a:rPr lang="ru-RU" dirty="0"/>
              <a:t> </a:t>
            </a:r>
            <a:r>
              <a:rPr lang="ru-RU" dirty="0" err="1"/>
              <a:t>журала</a:t>
            </a:r>
            <a:r>
              <a:rPr lang="ru-RU" dirty="0"/>
              <a:t> - </a:t>
            </a:r>
            <a:r>
              <a:rPr lang="ru-RU" dirty="0" err="1"/>
              <a:t>цагъунти</a:t>
            </a:r>
            <a:r>
              <a:rPr lang="ru-RU" dirty="0"/>
              <a:t>, </a:t>
            </a:r>
            <a:r>
              <a:rPr lang="ru-RU" dirty="0" err="1"/>
              <a:t>мешути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Лебли</a:t>
            </a:r>
            <a:r>
              <a:rPr lang="ru-RU" dirty="0"/>
              <a:t> </a:t>
            </a:r>
            <a:r>
              <a:rPr lang="ru-RU" dirty="0" err="1"/>
              <a:t>саби</a:t>
            </a:r>
            <a:r>
              <a:rPr lang="ru-RU" dirty="0"/>
              <a:t> </a:t>
            </a:r>
            <a:r>
              <a:rPr lang="ru-RU" dirty="0" err="1"/>
              <a:t>ца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узира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рузира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2. </a:t>
            </a:r>
            <a:r>
              <a:rPr lang="ru-RU" dirty="0" err="1"/>
              <a:t>Ругерти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учидикиб</a:t>
            </a:r>
            <a:r>
              <a:rPr lang="ru-RU" dirty="0"/>
              <a:t>, </a:t>
            </a:r>
            <a:r>
              <a:rPr lang="ru-RU" dirty="0" err="1">
                <a:solidFill>
                  <a:srgbClr val="FF0000"/>
                </a:solidFill>
              </a:rPr>
              <a:t>ахъдиуб</a:t>
            </a:r>
            <a:r>
              <a:rPr lang="ru-RU" dirty="0"/>
              <a:t>,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гъумличи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чярх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духъун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дегъуб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3. </a:t>
            </a:r>
            <a:r>
              <a:rPr lang="ru-RU" dirty="0" err="1"/>
              <a:t>Герасимли</a:t>
            </a:r>
            <a:r>
              <a:rPr lang="ru-RU" dirty="0"/>
              <a:t> </a:t>
            </a:r>
            <a:r>
              <a:rPr lang="ru-RU" dirty="0" err="1"/>
              <a:t>кабиркуси</a:t>
            </a:r>
            <a:r>
              <a:rPr lang="ru-RU" dirty="0"/>
              <a:t> </a:t>
            </a:r>
            <a:r>
              <a:rPr lang="ru-RU" dirty="0" err="1"/>
              <a:t>Мумула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х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инц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иръала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шинна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чябхъла</a:t>
            </a:r>
            <a:r>
              <a:rPr lang="ru-RU" dirty="0"/>
              <a:t> х</a:t>
            </a:r>
            <a:r>
              <a:rPr lang="en-US" dirty="0"/>
              <a:t>I</a:t>
            </a:r>
            <a:r>
              <a:rPr lang="ru-RU" dirty="0" err="1"/>
              <a:t>ергъиб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4. </a:t>
            </a:r>
            <a:r>
              <a:rPr lang="ru-RU" dirty="0" err="1"/>
              <a:t>Нушала</a:t>
            </a:r>
            <a:r>
              <a:rPr lang="ru-RU" dirty="0"/>
              <a:t> </a:t>
            </a:r>
            <a:r>
              <a:rPr lang="ru-RU" dirty="0" err="1"/>
              <a:t>анхълизир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х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>
                <a:solidFill>
                  <a:srgbClr val="FF0000"/>
                </a:solidFill>
              </a:rPr>
              <a:t>унт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енаби</a:t>
            </a:r>
            <a:r>
              <a:rPr lang="ru-RU" dirty="0"/>
              <a:t>, </a:t>
            </a:r>
            <a:r>
              <a:rPr lang="ru-RU" dirty="0" err="1">
                <a:solidFill>
                  <a:srgbClr val="FF0000"/>
                </a:solidFill>
              </a:rPr>
              <a:t>хьанц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аби</a:t>
            </a:r>
            <a:r>
              <a:rPr lang="ru-RU" dirty="0"/>
              <a:t>, </a:t>
            </a:r>
            <a:r>
              <a:rPr lang="ru-RU" dirty="0" err="1">
                <a:solidFill>
                  <a:srgbClr val="FF0000"/>
                </a:solidFill>
              </a:rPr>
              <a:t>духъут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аби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вавни</a:t>
            </a:r>
            <a:r>
              <a:rPr lang="ru-RU" dirty="0"/>
              <a:t> </a:t>
            </a:r>
            <a:r>
              <a:rPr lang="ru-RU" dirty="0" err="1"/>
              <a:t>лер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5. </a:t>
            </a:r>
            <a:r>
              <a:rPr lang="ru-RU" dirty="0">
                <a:solidFill>
                  <a:srgbClr val="FF0000"/>
                </a:solidFill>
              </a:rPr>
              <a:t>Дагра </a:t>
            </a:r>
            <a:r>
              <a:rPr lang="ru-RU" dirty="0" err="1">
                <a:solidFill>
                  <a:srgbClr val="FF0000"/>
                </a:solidFill>
              </a:rPr>
              <a:t>ишбарх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ru-RU" dirty="0" err="1">
                <a:solidFill>
                  <a:srgbClr val="FF0000"/>
                </a:solidFill>
              </a:rPr>
              <a:t>ира</a:t>
            </a:r>
            <a:r>
              <a:rPr lang="ru-RU" dirty="0"/>
              <a:t> </a:t>
            </a:r>
            <a:r>
              <a:rPr lang="ru-RU" dirty="0" err="1"/>
              <a:t>ургьули</a:t>
            </a:r>
            <a:r>
              <a:rPr lang="ru-RU" dirty="0"/>
              <a:t> т</a:t>
            </a:r>
            <a:r>
              <a:rPr lang="en-US" dirty="0"/>
              <a:t>I</a:t>
            </a:r>
            <a:r>
              <a:rPr lang="ru-RU" dirty="0" err="1"/>
              <a:t>ашх</a:t>
            </a:r>
            <a:r>
              <a:rPr lang="en-US" dirty="0"/>
              <a:t>I</a:t>
            </a:r>
            <a:r>
              <a:rPr lang="ru-RU" dirty="0" err="1"/>
              <a:t>ебизур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683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8641"/>
            <a:ext cx="8424936" cy="612068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>
              <a:lnSpc>
                <a:spcPct val="220000"/>
              </a:lnSpc>
            </a:pPr>
            <a:r>
              <a:rPr lang="ru-RU" dirty="0"/>
              <a:t>1</a:t>
            </a:r>
            <a:r>
              <a:rPr lang="ru-RU" sz="3200" dirty="0"/>
              <a:t>. </a:t>
            </a:r>
            <a:r>
              <a:rPr lang="ru-RU" sz="3200" dirty="0" err="1"/>
              <a:t>Лебли</a:t>
            </a:r>
            <a:r>
              <a:rPr lang="ru-RU" sz="3200" dirty="0"/>
              <a:t> </a:t>
            </a:r>
            <a:r>
              <a:rPr lang="ru-RU" sz="3200" dirty="0" err="1"/>
              <a:t>саби</a:t>
            </a:r>
            <a:r>
              <a:rPr lang="ru-RU" sz="3200" dirty="0"/>
              <a:t> </a:t>
            </a:r>
            <a:r>
              <a:rPr lang="ru-RU" sz="3200" dirty="0" err="1"/>
              <a:t>ца</a:t>
            </a:r>
            <a:r>
              <a:rPr lang="ru-RU" sz="3200" dirty="0"/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узира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u="sng" dirty="0" err="1" smtClean="0">
                <a:solidFill>
                  <a:srgbClr val="FF0000"/>
                </a:solidFill>
              </a:rPr>
              <a:t>рузира</a:t>
            </a:r>
            <a:endParaRPr lang="ru-RU" sz="3200" u="sng" dirty="0" smtClean="0">
              <a:solidFill>
                <a:srgbClr val="FF0000"/>
              </a:solidFill>
            </a:endParaRPr>
          </a:p>
          <a:p>
            <a:endParaRPr lang="ru-RU" sz="3200" dirty="0"/>
          </a:p>
          <a:p>
            <a:r>
              <a:rPr lang="ru-RU" sz="3200" dirty="0"/>
              <a:t>2. </a:t>
            </a:r>
            <a:r>
              <a:rPr lang="ru-RU" sz="3200" dirty="0" err="1"/>
              <a:t>Ругерти</a:t>
            </a:r>
            <a:r>
              <a:rPr lang="ru-RU" sz="3200" dirty="0"/>
              <a:t> </a:t>
            </a:r>
            <a:r>
              <a:rPr lang="ru-RU" sz="3200" u="sng" dirty="0">
                <a:solidFill>
                  <a:srgbClr val="FF0000"/>
                </a:solidFill>
              </a:rPr>
              <a:t>учидикиб</a:t>
            </a:r>
            <a:r>
              <a:rPr lang="ru-RU" sz="3200" dirty="0"/>
              <a:t>, </a:t>
            </a:r>
            <a:r>
              <a:rPr lang="ru-RU" sz="3200" u="sng" dirty="0" err="1">
                <a:solidFill>
                  <a:srgbClr val="FF0000"/>
                </a:solidFill>
              </a:rPr>
              <a:t>ахъдиуб</a:t>
            </a:r>
            <a:r>
              <a:rPr lang="ru-RU" sz="3200" dirty="0"/>
              <a:t>, </a:t>
            </a:r>
            <a:r>
              <a:rPr lang="ru-RU" sz="3200" dirty="0" err="1"/>
              <a:t>гъумличи</a:t>
            </a:r>
            <a:r>
              <a:rPr lang="ru-RU" sz="3200" dirty="0"/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чярх|духъун</a:t>
            </a:r>
            <a:r>
              <a:rPr lang="ru-RU" sz="3200" dirty="0"/>
              <a:t>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дегъуб</a:t>
            </a:r>
            <a:r>
              <a:rPr lang="ru-RU" sz="3200" dirty="0" smtClean="0"/>
              <a:t>.</a:t>
            </a:r>
          </a:p>
          <a:p>
            <a:endParaRPr lang="ru-RU" sz="3200" dirty="0"/>
          </a:p>
          <a:p>
            <a:r>
              <a:rPr lang="ru-RU" sz="3200" dirty="0"/>
              <a:t>3. </a:t>
            </a:r>
            <a:r>
              <a:rPr lang="ru-RU" sz="3200" dirty="0" err="1"/>
              <a:t>Герасимли</a:t>
            </a:r>
            <a:r>
              <a:rPr lang="ru-RU" sz="3200" dirty="0"/>
              <a:t> </a:t>
            </a:r>
            <a:r>
              <a:rPr lang="ru-RU" sz="3200" dirty="0" err="1"/>
              <a:t>кабиркуси</a:t>
            </a:r>
            <a:r>
              <a:rPr lang="ru-RU" sz="3200" dirty="0"/>
              <a:t> </a:t>
            </a:r>
            <a:r>
              <a:rPr lang="ru-RU" sz="3200" dirty="0" err="1"/>
              <a:t>Мумула</a:t>
            </a:r>
            <a:r>
              <a:rPr lang="ru-RU" sz="3200" dirty="0"/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х|инц|иръала</a:t>
            </a:r>
            <a:r>
              <a:rPr lang="ru-RU" sz="3200" dirty="0"/>
              <a:t>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dirty="0" err="1"/>
              <a:t>шинна</a:t>
            </a:r>
            <a:r>
              <a:rPr lang="ru-RU" sz="3200" dirty="0"/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чябхъла</a:t>
            </a:r>
            <a:r>
              <a:rPr lang="ru-RU" sz="3200" dirty="0"/>
              <a:t> </a:t>
            </a:r>
            <a:r>
              <a:rPr lang="ru-RU" sz="3200" dirty="0" err="1"/>
              <a:t>х|ергъиб</a:t>
            </a:r>
            <a:r>
              <a:rPr lang="ru-RU" sz="3200" dirty="0" smtClean="0"/>
              <a:t>.</a:t>
            </a:r>
          </a:p>
          <a:p>
            <a:endParaRPr lang="ru-RU" sz="3200" dirty="0"/>
          </a:p>
          <a:p>
            <a:r>
              <a:rPr lang="ru-RU" sz="3200" dirty="0"/>
              <a:t>4. </a:t>
            </a:r>
            <a:r>
              <a:rPr lang="ru-RU" sz="3200" dirty="0" err="1"/>
              <a:t>Нушала</a:t>
            </a:r>
            <a:r>
              <a:rPr lang="ru-RU" sz="3200" dirty="0"/>
              <a:t> </a:t>
            </a:r>
            <a:r>
              <a:rPr lang="ru-RU" sz="3200" dirty="0" err="1"/>
              <a:t>анхълизир</a:t>
            </a:r>
            <a:r>
              <a:rPr lang="ru-RU" sz="3200" dirty="0"/>
              <a:t> </a:t>
            </a:r>
            <a:r>
              <a:rPr lang="ru-RU" sz="3200" dirty="0" err="1">
                <a:solidFill>
                  <a:srgbClr val="FF0000"/>
                </a:solidFill>
              </a:rPr>
              <a:t>х|унт|енаби</a:t>
            </a:r>
            <a:r>
              <a:rPr lang="ru-RU" sz="3200" dirty="0"/>
              <a:t>, </a:t>
            </a:r>
            <a:r>
              <a:rPr lang="ru-RU" sz="3200" dirty="0" err="1">
                <a:solidFill>
                  <a:srgbClr val="FF0000"/>
                </a:solidFill>
              </a:rPr>
              <a:t>хьанц|аби</a:t>
            </a:r>
            <a:r>
              <a:rPr lang="ru-RU" sz="3200" dirty="0"/>
              <a:t>, </a:t>
            </a:r>
            <a:r>
              <a:rPr lang="ru-RU" sz="3200" dirty="0" err="1">
                <a:solidFill>
                  <a:srgbClr val="FF0000"/>
                </a:solidFill>
              </a:rPr>
              <a:t>духъут|аби</a:t>
            </a:r>
            <a:r>
              <a:rPr lang="ru-RU" sz="3200" dirty="0"/>
              <a:t> </a:t>
            </a:r>
            <a:r>
              <a:rPr lang="ru-RU" sz="3200" dirty="0" err="1"/>
              <a:t>вавни</a:t>
            </a:r>
            <a:r>
              <a:rPr lang="ru-RU" sz="3200" dirty="0"/>
              <a:t> </a:t>
            </a:r>
            <a:r>
              <a:rPr lang="ru-RU" sz="3200" dirty="0" err="1"/>
              <a:t>лер</a:t>
            </a:r>
            <a:r>
              <a:rPr lang="ru-RU" sz="3200" dirty="0" smtClean="0"/>
              <a:t>.</a:t>
            </a:r>
          </a:p>
          <a:p>
            <a:endParaRPr lang="ru-RU" sz="3200" dirty="0"/>
          </a:p>
          <a:p>
            <a:r>
              <a:rPr lang="ru-RU" sz="3200" dirty="0"/>
              <a:t>5. </a:t>
            </a:r>
            <a:r>
              <a:rPr lang="ru-RU" sz="3000" u="dotDash" dirty="0">
                <a:solidFill>
                  <a:srgbClr val="FF0000"/>
                </a:solidFill>
                <a:effectLst/>
              </a:rPr>
              <a:t>Дагра ишбарх|ира </a:t>
            </a:r>
            <a:r>
              <a:rPr lang="ru-RU" sz="3200" dirty="0" err="1" smtClean="0"/>
              <a:t>ургьули</a:t>
            </a:r>
            <a:r>
              <a:rPr lang="ru-RU" sz="3200" dirty="0" smtClean="0"/>
              <a:t> </a:t>
            </a:r>
            <a:r>
              <a:rPr lang="ru-RU" sz="3200" dirty="0" err="1"/>
              <a:t>т|ашх|ебизур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63888" y="2564904"/>
            <a:ext cx="1173792" cy="28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699792" y="2201366"/>
            <a:ext cx="1685531" cy="16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37680" y="2201366"/>
            <a:ext cx="1303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77240" y="2564904"/>
            <a:ext cx="221058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 23"/>
          <p:cNvSpPr/>
          <p:nvPr/>
        </p:nvSpPr>
        <p:spPr>
          <a:xfrm>
            <a:off x="840258" y="3819837"/>
            <a:ext cx="2304256" cy="144016"/>
          </a:xfrm>
          <a:custGeom>
            <a:avLst/>
            <a:gdLst>
              <a:gd name="connsiteX0" fmla="*/ 0 w 1722213"/>
              <a:gd name="connsiteY0" fmla="*/ 33726 h 106907"/>
              <a:gd name="connsiteX1" fmla="*/ 207563 w 1722213"/>
              <a:gd name="connsiteY1" fmla="*/ 106654 h 106907"/>
              <a:gd name="connsiteX2" fmla="*/ 454395 w 1722213"/>
              <a:gd name="connsiteY2" fmla="*/ 11287 h 106907"/>
              <a:gd name="connsiteX3" fmla="*/ 729276 w 1722213"/>
              <a:gd name="connsiteY3" fmla="*/ 89824 h 106907"/>
              <a:gd name="connsiteX4" fmla="*/ 959278 w 1722213"/>
              <a:gd name="connsiteY4" fmla="*/ 16897 h 106907"/>
              <a:gd name="connsiteX5" fmla="*/ 1211720 w 1722213"/>
              <a:gd name="connsiteY5" fmla="*/ 84214 h 106907"/>
              <a:gd name="connsiteX6" fmla="*/ 1436113 w 1722213"/>
              <a:gd name="connsiteY6" fmla="*/ 67 h 106907"/>
              <a:gd name="connsiteX7" fmla="*/ 1722213 w 1722213"/>
              <a:gd name="connsiteY7" fmla="*/ 72995 h 10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2213" h="106907">
                <a:moveTo>
                  <a:pt x="0" y="33726"/>
                </a:moveTo>
                <a:cubicBezTo>
                  <a:pt x="65915" y="72060"/>
                  <a:pt x="131831" y="110394"/>
                  <a:pt x="207563" y="106654"/>
                </a:cubicBezTo>
                <a:cubicBezTo>
                  <a:pt x="283296" y="102914"/>
                  <a:pt x="367443" y="14092"/>
                  <a:pt x="454395" y="11287"/>
                </a:cubicBezTo>
                <a:cubicBezTo>
                  <a:pt x="541347" y="8482"/>
                  <a:pt x="645129" y="88889"/>
                  <a:pt x="729276" y="89824"/>
                </a:cubicBezTo>
                <a:cubicBezTo>
                  <a:pt x="813423" y="90759"/>
                  <a:pt x="878871" y="17832"/>
                  <a:pt x="959278" y="16897"/>
                </a:cubicBezTo>
                <a:cubicBezTo>
                  <a:pt x="1039685" y="15962"/>
                  <a:pt x="1132248" y="87019"/>
                  <a:pt x="1211720" y="84214"/>
                </a:cubicBezTo>
                <a:cubicBezTo>
                  <a:pt x="1291192" y="81409"/>
                  <a:pt x="1351031" y="1937"/>
                  <a:pt x="1436113" y="67"/>
                </a:cubicBezTo>
                <a:cubicBezTo>
                  <a:pt x="1521195" y="-1803"/>
                  <a:pt x="1621704" y="35596"/>
                  <a:pt x="1722213" y="7299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5220072" y="3861048"/>
            <a:ext cx="1282065" cy="61595"/>
          </a:xfrm>
          <a:custGeom>
            <a:avLst/>
            <a:gdLst>
              <a:gd name="connsiteX0" fmla="*/ 0 w 1722213"/>
              <a:gd name="connsiteY0" fmla="*/ 33726 h 106907"/>
              <a:gd name="connsiteX1" fmla="*/ 207563 w 1722213"/>
              <a:gd name="connsiteY1" fmla="*/ 106654 h 106907"/>
              <a:gd name="connsiteX2" fmla="*/ 454395 w 1722213"/>
              <a:gd name="connsiteY2" fmla="*/ 11287 h 106907"/>
              <a:gd name="connsiteX3" fmla="*/ 729276 w 1722213"/>
              <a:gd name="connsiteY3" fmla="*/ 89824 h 106907"/>
              <a:gd name="connsiteX4" fmla="*/ 959278 w 1722213"/>
              <a:gd name="connsiteY4" fmla="*/ 16897 h 106907"/>
              <a:gd name="connsiteX5" fmla="*/ 1211720 w 1722213"/>
              <a:gd name="connsiteY5" fmla="*/ 84214 h 106907"/>
              <a:gd name="connsiteX6" fmla="*/ 1436113 w 1722213"/>
              <a:gd name="connsiteY6" fmla="*/ 67 h 106907"/>
              <a:gd name="connsiteX7" fmla="*/ 1722213 w 1722213"/>
              <a:gd name="connsiteY7" fmla="*/ 72995 h 10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2213" h="106907">
                <a:moveTo>
                  <a:pt x="0" y="33726"/>
                </a:moveTo>
                <a:cubicBezTo>
                  <a:pt x="65915" y="72060"/>
                  <a:pt x="131831" y="110394"/>
                  <a:pt x="207563" y="106654"/>
                </a:cubicBezTo>
                <a:cubicBezTo>
                  <a:pt x="283296" y="102914"/>
                  <a:pt x="367443" y="14092"/>
                  <a:pt x="454395" y="11287"/>
                </a:cubicBezTo>
                <a:cubicBezTo>
                  <a:pt x="541347" y="8482"/>
                  <a:pt x="645129" y="88889"/>
                  <a:pt x="729276" y="89824"/>
                </a:cubicBezTo>
                <a:cubicBezTo>
                  <a:pt x="813423" y="90759"/>
                  <a:pt x="878871" y="17832"/>
                  <a:pt x="959278" y="16897"/>
                </a:cubicBezTo>
                <a:cubicBezTo>
                  <a:pt x="1039685" y="15962"/>
                  <a:pt x="1132248" y="87019"/>
                  <a:pt x="1211720" y="84214"/>
                </a:cubicBezTo>
                <a:cubicBezTo>
                  <a:pt x="1291192" y="81409"/>
                  <a:pt x="1351031" y="1937"/>
                  <a:pt x="1436113" y="67"/>
                </a:cubicBezTo>
                <a:cubicBezTo>
                  <a:pt x="1521195" y="-1803"/>
                  <a:pt x="1621704" y="35596"/>
                  <a:pt x="1722213" y="7299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2865472" y="5074770"/>
            <a:ext cx="1872208" cy="144015"/>
          </a:xfrm>
          <a:custGeom>
            <a:avLst/>
            <a:gdLst>
              <a:gd name="connsiteX0" fmla="*/ 0 w 1722213"/>
              <a:gd name="connsiteY0" fmla="*/ 33726 h 106907"/>
              <a:gd name="connsiteX1" fmla="*/ 207563 w 1722213"/>
              <a:gd name="connsiteY1" fmla="*/ 106654 h 106907"/>
              <a:gd name="connsiteX2" fmla="*/ 454395 w 1722213"/>
              <a:gd name="connsiteY2" fmla="*/ 11287 h 106907"/>
              <a:gd name="connsiteX3" fmla="*/ 729276 w 1722213"/>
              <a:gd name="connsiteY3" fmla="*/ 89824 h 106907"/>
              <a:gd name="connsiteX4" fmla="*/ 959278 w 1722213"/>
              <a:gd name="connsiteY4" fmla="*/ 16897 h 106907"/>
              <a:gd name="connsiteX5" fmla="*/ 1211720 w 1722213"/>
              <a:gd name="connsiteY5" fmla="*/ 84214 h 106907"/>
              <a:gd name="connsiteX6" fmla="*/ 1436113 w 1722213"/>
              <a:gd name="connsiteY6" fmla="*/ 67 h 106907"/>
              <a:gd name="connsiteX7" fmla="*/ 1722213 w 1722213"/>
              <a:gd name="connsiteY7" fmla="*/ 72995 h 10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2213" h="106907">
                <a:moveTo>
                  <a:pt x="0" y="33726"/>
                </a:moveTo>
                <a:cubicBezTo>
                  <a:pt x="65915" y="72060"/>
                  <a:pt x="131831" y="110394"/>
                  <a:pt x="207563" y="106654"/>
                </a:cubicBezTo>
                <a:cubicBezTo>
                  <a:pt x="283296" y="102914"/>
                  <a:pt x="367443" y="14092"/>
                  <a:pt x="454395" y="11287"/>
                </a:cubicBezTo>
                <a:cubicBezTo>
                  <a:pt x="541347" y="8482"/>
                  <a:pt x="645129" y="88889"/>
                  <a:pt x="729276" y="89824"/>
                </a:cubicBezTo>
                <a:cubicBezTo>
                  <a:pt x="813423" y="90759"/>
                  <a:pt x="878871" y="17832"/>
                  <a:pt x="959278" y="16897"/>
                </a:cubicBezTo>
                <a:cubicBezTo>
                  <a:pt x="1039685" y="15962"/>
                  <a:pt x="1132248" y="87019"/>
                  <a:pt x="1211720" y="84214"/>
                </a:cubicBezTo>
                <a:cubicBezTo>
                  <a:pt x="1291192" y="81409"/>
                  <a:pt x="1351031" y="1937"/>
                  <a:pt x="1436113" y="67"/>
                </a:cubicBezTo>
                <a:cubicBezTo>
                  <a:pt x="1521195" y="-1803"/>
                  <a:pt x="1621704" y="35596"/>
                  <a:pt x="1722213" y="7299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4737680" y="4714730"/>
            <a:ext cx="2138576" cy="101404"/>
          </a:xfrm>
          <a:custGeom>
            <a:avLst/>
            <a:gdLst>
              <a:gd name="connsiteX0" fmla="*/ 0 w 1722213"/>
              <a:gd name="connsiteY0" fmla="*/ 33726 h 106907"/>
              <a:gd name="connsiteX1" fmla="*/ 207563 w 1722213"/>
              <a:gd name="connsiteY1" fmla="*/ 106654 h 106907"/>
              <a:gd name="connsiteX2" fmla="*/ 454395 w 1722213"/>
              <a:gd name="connsiteY2" fmla="*/ 11287 h 106907"/>
              <a:gd name="connsiteX3" fmla="*/ 729276 w 1722213"/>
              <a:gd name="connsiteY3" fmla="*/ 89824 h 106907"/>
              <a:gd name="connsiteX4" fmla="*/ 959278 w 1722213"/>
              <a:gd name="connsiteY4" fmla="*/ 16897 h 106907"/>
              <a:gd name="connsiteX5" fmla="*/ 1211720 w 1722213"/>
              <a:gd name="connsiteY5" fmla="*/ 84214 h 106907"/>
              <a:gd name="connsiteX6" fmla="*/ 1436113 w 1722213"/>
              <a:gd name="connsiteY6" fmla="*/ 67 h 106907"/>
              <a:gd name="connsiteX7" fmla="*/ 1722213 w 1722213"/>
              <a:gd name="connsiteY7" fmla="*/ 72995 h 10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2213" h="106907">
                <a:moveTo>
                  <a:pt x="0" y="33726"/>
                </a:moveTo>
                <a:cubicBezTo>
                  <a:pt x="65915" y="72060"/>
                  <a:pt x="131831" y="110394"/>
                  <a:pt x="207563" y="106654"/>
                </a:cubicBezTo>
                <a:cubicBezTo>
                  <a:pt x="283296" y="102914"/>
                  <a:pt x="367443" y="14092"/>
                  <a:pt x="454395" y="11287"/>
                </a:cubicBezTo>
                <a:cubicBezTo>
                  <a:pt x="541347" y="8482"/>
                  <a:pt x="645129" y="88889"/>
                  <a:pt x="729276" y="89824"/>
                </a:cubicBezTo>
                <a:cubicBezTo>
                  <a:pt x="813423" y="90759"/>
                  <a:pt x="878871" y="17832"/>
                  <a:pt x="959278" y="16897"/>
                </a:cubicBezTo>
                <a:cubicBezTo>
                  <a:pt x="1039685" y="15962"/>
                  <a:pt x="1132248" y="87019"/>
                  <a:pt x="1211720" y="84214"/>
                </a:cubicBezTo>
                <a:cubicBezTo>
                  <a:pt x="1291192" y="81409"/>
                  <a:pt x="1351031" y="1937"/>
                  <a:pt x="1436113" y="67"/>
                </a:cubicBezTo>
                <a:cubicBezTo>
                  <a:pt x="1521195" y="-1803"/>
                  <a:pt x="1621704" y="35596"/>
                  <a:pt x="1722213" y="7299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807019" y="5074769"/>
            <a:ext cx="1706528" cy="144016"/>
          </a:xfrm>
          <a:custGeom>
            <a:avLst/>
            <a:gdLst>
              <a:gd name="connsiteX0" fmla="*/ 0 w 1722213"/>
              <a:gd name="connsiteY0" fmla="*/ 33726 h 106907"/>
              <a:gd name="connsiteX1" fmla="*/ 207563 w 1722213"/>
              <a:gd name="connsiteY1" fmla="*/ 106654 h 106907"/>
              <a:gd name="connsiteX2" fmla="*/ 454395 w 1722213"/>
              <a:gd name="connsiteY2" fmla="*/ 11287 h 106907"/>
              <a:gd name="connsiteX3" fmla="*/ 729276 w 1722213"/>
              <a:gd name="connsiteY3" fmla="*/ 89824 h 106907"/>
              <a:gd name="connsiteX4" fmla="*/ 959278 w 1722213"/>
              <a:gd name="connsiteY4" fmla="*/ 16897 h 106907"/>
              <a:gd name="connsiteX5" fmla="*/ 1211720 w 1722213"/>
              <a:gd name="connsiteY5" fmla="*/ 84214 h 106907"/>
              <a:gd name="connsiteX6" fmla="*/ 1436113 w 1722213"/>
              <a:gd name="connsiteY6" fmla="*/ 67 h 106907"/>
              <a:gd name="connsiteX7" fmla="*/ 1722213 w 1722213"/>
              <a:gd name="connsiteY7" fmla="*/ 72995 h 106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2213" h="106907">
                <a:moveTo>
                  <a:pt x="0" y="33726"/>
                </a:moveTo>
                <a:cubicBezTo>
                  <a:pt x="65915" y="72060"/>
                  <a:pt x="131831" y="110394"/>
                  <a:pt x="207563" y="106654"/>
                </a:cubicBezTo>
                <a:cubicBezTo>
                  <a:pt x="283296" y="102914"/>
                  <a:pt x="367443" y="14092"/>
                  <a:pt x="454395" y="11287"/>
                </a:cubicBezTo>
                <a:cubicBezTo>
                  <a:pt x="541347" y="8482"/>
                  <a:pt x="645129" y="88889"/>
                  <a:pt x="729276" y="89824"/>
                </a:cubicBezTo>
                <a:cubicBezTo>
                  <a:pt x="813423" y="90759"/>
                  <a:pt x="878871" y="17832"/>
                  <a:pt x="959278" y="16897"/>
                </a:cubicBezTo>
                <a:cubicBezTo>
                  <a:pt x="1039685" y="15962"/>
                  <a:pt x="1132248" y="87019"/>
                  <a:pt x="1211720" y="84214"/>
                </a:cubicBezTo>
                <a:cubicBezTo>
                  <a:pt x="1291192" y="81409"/>
                  <a:pt x="1351031" y="1937"/>
                  <a:pt x="1436113" y="67"/>
                </a:cubicBezTo>
                <a:cubicBezTo>
                  <a:pt x="1521195" y="-1803"/>
                  <a:pt x="1621704" y="35596"/>
                  <a:pt x="1722213" y="7299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53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768752"/>
          </a:xfrm>
        </p:spPr>
        <p:txBody>
          <a:bodyPr>
            <a:noAutofit/>
          </a:bodyPr>
          <a:lstStyle/>
          <a:p>
            <a:r>
              <a:rPr lang="ru-RU" sz="3600" dirty="0" err="1"/>
              <a:t>Ишара</a:t>
            </a:r>
            <a:r>
              <a:rPr lang="ru-RU" sz="3600" dirty="0"/>
              <a:t>: </a:t>
            </a:r>
            <a:r>
              <a:rPr lang="ru-RU" sz="3600" dirty="0" err="1"/>
              <a:t>Хъалила</a:t>
            </a:r>
            <a:r>
              <a:rPr lang="ru-RU" sz="3600" dirty="0"/>
              <a:t> </a:t>
            </a:r>
            <a:r>
              <a:rPr lang="ru-RU" sz="3600" dirty="0" err="1"/>
              <a:t>ца</a:t>
            </a:r>
            <a:r>
              <a:rPr lang="ru-RU" sz="3600" dirty="0"/>
              <a:t> </a:t>
            </a:r>
            <a:r>
              <a:rPr lang="ru-RU" sz="3600" dirty="0" err="1"/>
              <a:t>г|ямзилаб</a:t>
            </a:r>
            <a:r>
              <a:rPr lang="ru-RU" sz="3600" dirty="0"/>
              <a:t> </a:t>
            </a:r>
            <a:r>
              <a:rPr lang="ru-RU" sz="3600" dirty="0" err="1"/>
              <a:t>мегьла</a:t>
            </a:r>
            <a:r>
              <a:rPr lang="ru-RU" sz="3600" dirty="0"/>
              <a:t> </a:t>
            </a:r>
            <a:r>
              <a:rPr lang="ru-RU" sz="3600" dirty="0" err="1"/>
              <a:t>халаси</a:t>
            </a:r>
            <a:r>
              <a:rPr lang="ru-RU" sz="3600" dirty="0"/>
              <a:t> печь </a:t>
            </a:r>
            <a:r>
              <a:rPr lang="ru-RU" sz="3600" dirty="0" err="1"/>
              <a:t>алки</a:t>
            </a:r>
            <a:r>
              <a:rPr lang="ru-RU" sz="3600" dirty="0"/>
              <a:t> </a:t>
            </a:r>
            <a:r>
              <a:rPr lang="ru-RU" sz="3600" dirty="0" err="1"/>
              <a:t>саби</a:t>
            </a:r>
            <a:r>
              <a:rPr lang="ru-RU" sz="3600" dirty="0"/>
              <a:t>.</a:t>
            </a:r>
          </a:p>
          <a:p>
            <a:r>
              <a:rPr lang="ru-RU" sz="3600" dirty="0" err="1"/>
              <a:t>Мегьла</a:t>
            </a:r>
            <a:r>
              <a:rPr lang="ru-RU" sz="3600" dirty="0"/>
              <a:t>- </a:t>
            </a:r>
            <a:r>
              <a:rPr lang="ru-RU" sz="3600" dirty="0" err="1"/>
              <a:t>селизибад</a:t>
            </a:r>
            <a:r>
              <a:rPr lang="ru-RU" sz="3600" dirty="0"/>
              <a:t> </a:t>
            </a:r>
            <a:r>
              <a:rPr lang="ru-RU" sz="3600" dirty="0" err="1"/>
              <a:t>барибсил</a:t>
            </a:r>
            <a:r>
              <a:rPr lang="ru-RU" sz="3600" dirty="0"/>
              <a:t>.</a:t>
            </a:r>
          </a:p>
          <a:p>
            <a:r>
              <a:rPr lang="ru-RU" sz="3600" dirty="0" err="1"/>
              <a:t>Халаси</a:t>
            </a:r>
            <a:r>
              <a:rPr lang="ru-RU" sz="3600" dirty="0"/>
              <a:t>- размер.</a:t>
            </a:r>
          </a:p>
          <a:p>
            <a:r>
              <a:rPr lang="ru-RU" sz="3600" dirty="0" err="1"/>
              <a:t>Мегьла</a:t>
            </a:r>
            <a:r>
              <a:rPr lang="ru-RU" sz="3600" dirty="0"/>
              <a:t> </a:t>
            </a:r>
            <a:r>
              <a:rPr lang="ru-RU" sz="3600" dirty="0" err="1"/>
              <a:t>халаси</a:t>
            </a:r>
            <a:r>
              <a:rPr lang="ru-RU" sz="3600" dirty="0"/>
              <a:t>- </a:t>
            </a:r>
            <a:r>
              <a:rPr lang="ru-RU" sz="3600" dirty="0" err="1"/>
              <a:t>ца</a:t>
            </a:r>
            <a:r>
              <a:rPr lang="ru-RU" sz="3600" dirty="0"/>
              <a:t> </a:t>
            </a:r>
            <a:r>
              <a:rPr lang="ru-RU" sz="3600" dirty="0" err="1"/>
              <a:t>журала</a:t>
            </a:r>
            <a:r>
              <a:rPr lang="ru-RU" sz="3600" dirty="0"/>
              <a:t> </a:t>
            </a:r>
            <a:r>
              <a:rPr lang="ru-RU" sz="3600" dirty="0" err="1"/>
              <a:t>членти</a:t>
            </a:r>
            <a:r>
              <a:rPr lang="ru-RU" sz="3600" dirty="0"/>
              <a:t> </a:t>
            </a:r>
            <a:r>
              <a:rPr lang="ru-RU" sz="3600" dirty="0" err="1"/>
              <a:t>ах|ен</a:t>
            </a:r>
            <a:r>
              <a:rPr lang="ru-RU" sz="3600" dirty="0"/>
              <a:t>.   </a:t>
            </a:r>
          </a:p>
          <a:p>
            <a:r>
              <a:rPr lang="ru-RU" sz="3600" dirty="0"/>
              <a:t>-</a:t>
            </a:r>
            <a:r>
              <a:rPr lang="ru-RU" sz="3600" dirty="0" err="1"/>
              <a:t>Юх</a:t>
            </a:r>
            <a:r>
              <a:rPr lang="ru-RU" sz="3600" dirty="0"/>
              <a:t>, </a:t>
            </a:r>
            <a:r>
              <a:rPr lang="ru-RU" sz="3600" dirty="0" err="1"/>
              <a:t>Г|ялини</a:t>
            </a:r>
            <a:r>
              <a:rPr lang="ru-RU" sz="3600" dirty="0"/>
              <a:t> ил </a:t>
            </a:r>
            <a:r>
              <a:rPr lang="ru-RU" sz="3600" dirty="0" err="1"/>
              <a:t>сек|ал</a:t>
            </a:r>
            <a:r>
              <a:rPr lang="ru-RU" sz="3600" dirty="0"/>
              <a:t> </a:t>
            </a:r>
            <a:r>
              <a:rPr lang="ru-RU" sz="3600" dirty="0" err="1"/>
              <a:t>х|ебариб</a:t>
            </a:r>
            <a:r>
              <a:rPr lang="ru-RU" sz="3600" dirty="0"/>
              <a:t>, </a:t>
            </a:r>
            <a:r>
              <a:rPr lang="ru-RU" sz="3600" dirty="0" err="1"/>
              <a:t>х|ебариб</a:t>
            </a:r>
            <a:r>
              <a:rPr lang="ru-RU" sz="3600" dirty="0"/>
              <a:t>.</a:t>
            </a:r>
          </a:p>
          <a:p>
            <a:r>
              <a:rPr lang="ru-RU" sz="3600" dirty="0" err="1"/>
              <a:t>Х|ебариб</a:t>
            </a:r>
            <a:r>
              <a:rPr lang="ru-RU" sz="3600" dirty="0"/>
              <a:t>, </a:t>
            </a:r>
            <a:r>
              <a:rPr lang="ru-RU" sz="3600" dirty="0" err="1"/>
              <a:t>х|ебариб</a:t>
            </a:r>
            <a:r>
              <a:rPr lang="ru-RU" sz="3600" dirty="0"/>
              <a:t>- </a:t>
            </a:r>
            <a:r>
              <a:rPr lang="ru-RU" sz="3600" dirty="0" err="1"/>
              <a:t>ца</a:t>
            </a:r>
            <a:r>
              <a:rPr lang="ru-RU" sz="3600" dirty="0"/>
              <a:t> </a:t>
            </a:r>
            <a:r>
              <a:rPr lang="ru-RU" sz="3600" dirty="0" err="1"/>
              <a:t>журала</a:t>
            </a:r>
            <a:r>
              <a:rPr lang="ru-RU" sz="3600" dirty="0"/>
              <a:t> член </a:t>
            </a:r>
            <a:r>
              <a:rPr lang="ru-RU" sz="3600" dirty="0" err="1"/>
              <a:t>ах|ен</a:t>
            </a:r>
            <a:r>
              <a:rPr lang="ru-RU" sz="3600" dirty="0"/>
              <a:t>, </a:t>
            </a:r>
            <a:r>
              <a:rPr lang="ru-RU" sz="3600" dirty="0" err="1"/>
              <a:t>к|ина</a:t>
            </a:r>
            <a:r>
              <a:rPr lang="ru-RU" sz="3600" dirty="0"/>
              <a:t> </a:t>
            </a:r>
            <a:r>
              <a:rPr lang="ru-RU" sz="3600" dirty="0" err="1" smtClean="0"/>
              <a:t>тикрарбиубси</a:t>
            </a:r>
            <a:r>
              <a:rPr lang="ru-RU" sz="3600" dirty="0" smtClean="0"/>
              <a:t> </a:t>
            </a:r>
            <a:r>
              <a:rPr lang="ru-RU" sz="3600" dirty="0"/>
              <a:t>дев.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6128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46526" y="1484784"/>
            <a:ext cx="7543800" cy="4824536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3600" smtClean="0"/>
              <a:t>Гумай – адамти цалабиркуси мер</a:t>
            </a:r>
          </a:p>
          <a:p>
            <a:pPr marL="18288" indent="0">
              <a:buNone/>
            </a:pPr>
            <a:endParaRPr lang="ru-RU" sz="3600" smtClean="0"/>
          </a:p>
          <a:p>
            <a:pPr marL="18288" indent="0">
              <a:buNone/>
            </a:pPr>
            <a:r>
              <a:rPr lang="ru-RU" sz="3600" smtClean="0"/>
              <a:t>Мях</a:t>
            </a:r>
            <a:r>
              <a:rPr lang="en-US" sz="3600" smtClean="0">
                <a:effectLst/>
              </a:rPr>
              <a:t>I</a:t>
            </a:r>
            <a:r>
              <a:rPr lang="ru-RU" sz="3600" smtClean="0">
                <a:effectLst/>
              </a:rPr>
              <a:t>румли – хумарли, пашманни</a:t>
            </a:r>
          </a:p>
          <a:p>
            <a:pPr marL="18288" indent="0">
              <a:buNone/>
            </a:pPr>
            <a:endParaRPr lang="ru-RU" sz="3600" smtClean="0">
              <a:effectLst/>
            </a:endParaRPr>
          </a:p>
          <a:p>
            <a:pPr marL="18288" indent="0">
              <a:buNone/>
            </a:pPr>
            <a:r>
              <a:rPr lang="ru-RU" sz="3600" smtClean="0"/>
              <a:t>Баянти – багьудлуми, хабар (сведения)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46526" y="332656"/>
            <a:ext cx="7543800" cy="914400"/>
          </a:xfrm>
        </p:spPr>
        <p:txBody>
          <a:bodyPr/>
          <a:lstStyle/>
          <a:p>
            <a:r>
              <a:rPr lang="ru-RU" smtClean="0"/>
              <a:t>Дугьбала чебкад х</a:t>
            </a:r>
            <a:r>
              <a:rPr lang="en-US" smtClean="0">
                <a:effectLst/>
              </a:rPr>
              <a:t>I</a:t>
            </a:r>
            <a:r>
              <a:rPr lang="ru-RU" smtClean="0">
                <a:effectLst/>
              </a:rPr>
              <a:t>янчи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499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7240" y="692696"/>
            <a:ext cx="7971224" cy="5688632"/>
          </a:xfrm>
        </p:spPr>
        <p:txBody>
          <a:bodyPr numCol="1">
            <a:noAutofit/>
          </a:bodyPr>
          <a:lstStyle/>
          <a:p>
            <a:pPr marL="18288" indent="0">
              <a:buNone/>
            </a:pPr>
            <a:r>
              <a:rPr lang="ru-RU" sz="3600">
                <a:effectLst/>
              </a:rPr>
              <a:t>Майдайчир чедиур</a:t>
            </a:r>
          </a:p>
          <a:p>
            <a:pPr marL="18288" indent="0">
              <a:buNone/>
            </a:pPr>
            <a:r>
              <a:rPr lang="ru-RU" sz="3600">
                <a:effectLst/>
              </a:rPr>
              <a:t>Шинишати кьар,</a:t>
            </a:r>
          </a:p>
          <a:p>
            <a:pPr marL="18288" indent="0">
              <a:buNone/>
            </a:pPr>
            <a:r>
              <a:rPr lang="ru-RU" sz="3600">
                <a:effectLst/>
              </a:rPr>
              <a:t>Кьарлизир чедиур</a:t>
            </a:r>
          </a:p>
          <a:p>
            <a:pPr marL="18288" indent="0">
              <a:buNone/>
            </a:pPr>
            <a:r>
              <a:rPr lang="ru-RU" sz="3600" smtClean="0">
                <a:effectLst/>
              </a:rPr>
              <a:t>Х</a:t>
            </a:r>
            <a:r>
              <a:rPr lang="en-US" sz="3600" smtClean="0">
                <a:effectLst/>
              </a:rPr>
              <a:t>I</a:t>
            </a:r>
            <a:r>
              <a:rPr lang="ru-RU" sz="3600" smtClean="0">
                <a:effectLst/>
              </a:rPr>
              <a:t>унт</a:t>
            </a:r>
            <a:r>
              <a:rPr lang="en-US" sz="3600">
                <a:effectLst/>
              </a:rPr>
              <a:t>I</a:t>
            </a:r>
            <a:r>
              <a:rPr lang="ru-RU" sz="3600">
                <a:effectLst/>
              </a:rPr>
              <a:t>ена вавни,</a:t>
            </a:r>
          </a:p>
          <a:p>
            <a:pPr marL="18288" indent="0">
              <a:buNone/>
            </a:pPr>
            <a:r>
              <a:rPr lang="ru-RU" sz="3600">
                <a:effectLst/>
              </a:rPr>
              <a:t>Дек</a:t>
            </a:r>
            <a:r>
              <a:rPr lang="en-US" sz="3600">
                <a:effectLst/>
              </a:rPr>
              <a:t>I</a:t>
            </a:r>
            <a:r>
              <a:rPr lang="ru-RU" sz="3600">
                <a:effectLst/>
              </a:rPr>
              <a:t>арли чебиур</a:t>
            </a:r>
          </a:p>
          <a:p>
            <a:pPr marL="18288" indent="0">
              <a:buNone/>
            </a:pPr>
            <a:r>
              <a:rPr lang="ru-RU" sz="3600">
                <a:effectLst/>
              </a:rPr>
              <a:t>Жанайла вава,</a:t>
            </a:r>
          </a:p>
          <a:p>
            <a:pPr marL="18288" indent="0">
              <a:buNone/>
            </a:pPr>
            <a:r>
              <a:rPr lang="ru-RU" sz="3600">
                <a:effectLst/>
              </a:rPr>
              <a:t>Бек</a:t>
            </a:r>
            <a:r>
              <a:rPr lang="en-US" sz="3600">
                <a:effectLst/>
              </a:rPr>
              <a:t>I</a:t>
            </a:r>
            <a:r>
              <a:rPr lang="ru-RU" sz="3600">
                <a:effectLst/>
              </a:rPr>
              <a:t> г</a:t>
            </a:r>
            <a:r>
              <a:rPr lang="en-US" sz="3600">
                <a:effectLst/>
              </a:rPr>
              <a:t>I</a:t>
            </a:r>
            <a:r>
              <a:rPr lang="ru-RU" sz="3600">
                <a:effectLst/>
              </a:rPr>
              <a:t>яшкабуцили,</a:t>
            </a:r>
          </a:p>
          <a:p>
            <a:pPr marL="18288" indent="0">
              <a:buNone/>
            </a:pPr>
            <a:r>
              <a:rPr lang="ru-RU" sz="3600">
                <a:effectLst/>
              </a:rPr>
              <a:t>Саби мях</a:t>
            </a:r>
            <a:r>
              <a:rPr lang="en-US" sz="3600">
                <a:effectLst/>
              </a:rPr>
              <a:t>I</a:t>
            </a:r>
            <a:r>
              <a:rPr lang="ru-RU" sz="3600">
                <a:effectLst/>
              </a:rPr>
              <a:t>румли</a:t>
            </a:r>
            <a:r>
              <a:rPr lang="ru-RU" sz="3600" smtClean="0">
                <a:effectLst/>
              </a:rPr>
              <a:t>.</a:t>
            </a:r>
            <a:endParaRPr lang="ru-RU" sz="36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21663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64704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Р</a:t>
            </a:r>
            <a:r>
              <a:rPr lang="ru-RU" sz="8000" dirty="0" smtClean="0">
                <a:solidFill>
                  <a:srgbClr val="92D050"/>
                </a:solidFill>
              </a:rPr>
              <a:t>А</a:t>
            </a:r>
            <a:r>
              <a:rPr lang="ru-RU" sz="8000" dirty="0" smtClean="0">
                <a:solidFill>
                  <a:srgbClr val="CC3399"/>
                </a:solidFill>
              </a:rPr>
              <a:t>З</a:t>
            </a:r>
            <a:r>
              <a:rPr lang="ru-RU" sz="8000" dirty="0" smtClean="0">
                <a:solidFill>
                  <a:schemeClr val="accent2"/>
                </a:solidFill>
              </a:rPr>
              <a:t>И</a:t>
            </a:r>
            <a:r>
              <a:rPr lang="ru-RU" sz="8000" dirty="0" smtClean="0">
                <a:solidFill>
                  <a:srgbClr val="FFFF00"/>
                </a:solidFill>
              </a:rPr>
              <a:t>С</a:t>
            </a:r>
            <a:r>
              <a:rPr lang="ru-RU" sz="8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И</a:t>
            </a:r>
            <a:endParaRPr lang="ru-RU" sz="80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algn="ctr"/>
            <a:endParaRPr lang="ru-RU" sz="8000" dirty="0" smtClean="0"/>
          </a:p>
          <a:p>
            <a:pPr algn="ctr"/>
            <a:r>
              <a:rPr lang="ru-RU" sz="8000" dirty="0" smtClean="0">
                <a:solidFill>
                  <a:srgbClr val="0099FF"/>
                </a:solidFill>
              </a:rPr>
              <a:t>А</a:t>
            </a:r>
            <a:r>
              <a:rPr lang="ru-RU" sz="8000" dirty="0" smtClean="0">
                <a:solidFill>
                  <a:srgbClr val="FFFF00"/>
                </a:solidFill>
              </a:rPr>
              <a:t>Л</a:t>
            </a:r>
            <a:r>
              <a:rPr lang="ru-RU" sz="8000" dirty="0" smtClean="0">
                <a:solidFill>
                  <a:srgbClr val="FF0000"/>
                </a:solidFill>
              </a:rPr>
              <a:t>Ф</a:t>
            </a:r>
            <a:r>
              <a:rPr lang="ru-RU" sz="8000" dirty="0" smtClean="0">
                <a:solidFill>
                  <a:srgbClr val="FFC000"/>
                </a:solidFill>
              </a:rPr>
              <a:t>А</a:t>
            </a:r>
            <a:r>
              <a:rPr lang="ru-RU" sz="8000" dirty="0" smtClean="0">
                <a:solidFill>
                  <a:srgbClr val="FF0000"/>
                </a:solidFill>
              </a:rPr>
              <a:t>В</a:t>
            </a:r>
            <a:r>
              <a:rPr lang="ru-RU" sz="8000" dirty="0" smtClean="0">
                <a:solidFill>
                  <a:srgbClr val="FFFF00"/>
                </a:solidFill>
              </a:rPr>
              <a:t>И</a:t>
            </a:r>
            <a:r>
              <a:rPr lang="ru-RU" sz="8000" dirty="0" smtClean="0">
                <a:solidFill>
                  <a:srgbClr val="7030A0"/>
                </a:solidFill>
              </a:rPr>
              <a:t>Т</a:t>
            </a:r>
            <a:endParaRPr lang="ru-RU" sz="8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856"/>
            <a:ext cx="9144000" cy="54767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-30606"/>
            <a:ext cx="9144000" cy="5509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7030A0"/>
                </a:solidFill>
              </a:rPr>
              <a:t>А</a:t>
            </a:r>
            <a:r>
              <a:rPr lang="ru-RU" sz="3200" dirty="0"/>
              <a:t> - </a:t>
            </a:r>
            <a:r>
              <a:rPr lang="ru-RU" sz="2800" dirty="0" err="1"/>
              <a:t>х|улрумачиб</a:t>
            </a:r>
            <a:r>
              <a:rPr lang="ru-RU" sz="2800" dirty="0"/>
              <a:t> </a:t>
            </a:r>
            <a:r>
              <a:rPr lang="ru-RU" sz="2800" dirty="0" err="1"/>
              <a:t>башар</a:t>
            </a:r>
            <a:r>
              <a:rPr lang="ru-RU" sz="2800" dirty="0"/>
              <a:t> .</a:t>
            </a:r>
            <a:r>
              <a:rPr lang="ru-RU" sz="3200" dirty="0"/>
              <a:t>  </a:t>
            </a:r>
          </a:p>
          <a:p>
            <a:r>
              <a:rPr lang="ru-RU" sz="3200" dirty="0">
                <a:solidFill>
                  <a:srgbClr val="FFFF00"/>
                </a:solidFill>
              </a:rPr>
              <a:t>Б</a:t>
            </a:r>
            <a:r>
              <a:rPr lang="ru-RU" sz="3200" dirty="0"/>
              <a:t> – </a:t>
            </a:r>
            <a:r>
              <a:rPr lang="ru-RU" sz="2800" dirty="0" err="1"/>
              <a:t>урхьназиб</a:t>
            </a:r>
            <a:r>
              <a:rPr lang="ru-RU" sz="2800" dirty="0"/>
              <a:t> </a:t>
            </a:r>
            <a:r>
              <a:rPr lang="ru-RU" sz="2800" dirty="0" err="1"/>
              <a:t>курт|бик|ар</a:t>
            </a:r>
            <a:r>
              <a:rPr lang="ru-RU" sz="2800" dirty="0"/>
              <a:t> .</a:t>
            </a:r>
          </a:p>
          <a:p>
            <a:r>
              <a:rPr lang="ru-RU" sz="3200" dirty="0">
                <a:solidFill>
                  <a:srgbClr val="FFC000"/>
                </a:solidFill>
              </a:rPr>
              <a:t>В</a:t>
            </a:r>
            <a:r>
              <a:rPr lang="ru-RU" sz="3200" dirty="0"/>
              <a:t> – </a:t>
            </a:r>
            <a:r>
              <a:rPr lang="ru-RU" sz="2800" dirty="0" err="1"/>
              <a:t>гъумла</a:t>
            </a:r>
            <a:r>
              <a:rPr lang="ru-RU" sz="2800" dirty="0"/>
              <a:t> </a:t>
            </a:r>
            <a:r>
              <a:rPr lang="ru-RU" sz="2800" dirty="0" err="1"/>
              <a:t>авлахъкадли</a:t>
            </a:r>
            <a:r>
              <a:rPr lang="ru-RU" sz="2800" dirty="0"/>
              <a:t> шин </a:t>
            </a:r>
            <a:r>
              <a:rPr lang="ru-RU" sz="2800" dirty="0" err="1"/>
              <a:t>даргес</a:t>
            </a:r>
            <a:endParaRPr lang="ru-RU" sz="2800" dirty="0"/>
          </a:p>
          <a:p>
            <a:r>
              <a:rPr lang="ru-RU" sz="3200" dirty="0"/>
              <a:t>       </a:t>
            </a:r>
            <a:r>
              <a:rPr lang="ru-RU" sz="2800" dirty="0" err="1"/>
              <a:t>умц|ербашар</a:t>
            </a:r>
            <a:endParaRPr lang="ru-RU" sz="2800" dirty="0"/>
          </a:p>
          <a:p>
            <a:r>
              <a:rPr lang="ru-RU" sz="3200" dirty="0">
                <a:solidFill>
                  <a:srgbClr val="7030A0"/>
                </a:solidFill>
              </a:rPr>
              <a:t>Г</a:t>
            </a:r>
            <a:r>
              <a:rPr lang="ru-RU" sz="3200" dirty="0"/>
              <a:t> – </a:t>
            </a:r>
            <a:r>
              <a:rPr lang="ru-RU" sz="2800" dirty="0" err="1"/>
              <a:t>къел</a:t>
            </a:r>
            <a:r>
              <a:rPr lang="ru-RU" sz="2800" dirty="0"/>
              <a:t> </a:t>
            </a:r>
            <a:r>
              <a:rPr lang="ru-RU" sz="2800" dirty="0" err="1"/>
              <a:t>дулъули</a:t>
            </a:r>
            <a:r>
              <a:rPr lang="ru-RU" sz="2800" dirty="0"/>
              <a:t> </a:t>
            </a:r>
            <a:r>
              <a:rPr lang="ru-RU" sz="2800" dirty="0" err="1"/>
              <a:t>башар</a:t>
            </a:r>
            <a:r>
              <a:rPr lang="ru-RU" sz="2800" dirty="0"/>
              <a:t>.</a:t>
            </a:r>
          </a:p>
          <a:p>
            <a:r>
              <a:rPr lang="ru-RU" sz="3200" dirty="0" err="1">
                <a:solidFill>
                  <a:srgbClr val="C00000"/>
                </a:solidFill>
              </a:rPr>
              <a:t>Гъ</a:t>
            </a:r>
            <a:r>
              <a:rPr lang="ru-RU" sz="3200" dirty="0"/>
              <a:t> – </a:t>
            </a:r>
            <a:r>
              <a:rPr lang="ru-RU" sz="2800" dirty="0" err="1"/>
              <a:t>дях|икад</a:t>
            </a:r>
            <a:r>
              <a:rPr lang="ru-RU" sz="2800" dirty="0"/>
              <a:t> </a:t>
            </a:r>
            <a:r>
              <a:rPr lang="ru-RU" sz="2800" dirty="0" err="1"/>
              <a:t>хусбик|ар</a:t>
            </a:r>
            <a:r>
              <a:rPr lang="ru-RU" sz="2800" dirty="0"/>
              <a:t> </a:t>
            </a:r>
          </a:p>
          <a:p>
            <a:r>
              <a:rPr lang="ru-RU" sz="3200" dirty="0" err="1">
                <a:solidFill>
                  <a:srgbClr val="00B050"/>
                </a:solidFill>
              </a:rPr>
              <a:t>Гь</a:t>
            </a:r>
            <a:r>
              <a:rPr lang="ru-RU" sz="3200" dirty="0"/>
              <a:t> – </a:t>
            </a:r>
            <a:r>
              <a:rPr lang="ru-RU" sz="2800" dirty="0" err="1"/>
              <a:t>тагьли</a:t>
            </a:r>
            <a:r>
              <a:rPr lang="ru-RU" sz="2800" dirty="0"/>
              <a:t> </a:t>
            </a:r>
            <a:r>
              <a:rPr lang="ru-RU" sz="2800" dirty="0" err="1"/>
              <a:t>г|яяр</a:t>
            </a:r>
            <a:r>
              <a:rPr lang="ru-RU" sz="2800" dirty="0"/>
              <a:t> </a:t>
            </a:r>
            <a:r>
              <a:rPr lang="ru-RU" sz="2800" dirty="0" err="1"/>
              <a:t>башар</a:t>
            </a:r>
            <a:r>
              <a:rPr lang="ru-RU" sz="2800" dirty="0"/>
              <a:t>.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Г| </a:t>
            </a:r>
            <a:r>
              <a:rPr lang="ru-RU" sz="3200" dirty="0"/>
              <a:t>- </a:t>
            </a:r>
            <a:r>
              <a:rPr lang="ru-RU" sz="2800" dirty="0" err="1"/>
              <a:t>шинни</a:t>
            </a:r>
            <a:r>
              <a:rPr lang="ru-RU" sz="2800" dirty="0"/>
              <a:t> </a:t>
            </a:r>
            <a:r>
              <a:rPr lang="ru-RU" sz="2800" dirty="0" err="1"/>
              <a:t>бужух|ели</a:t>
            </a:r>
            <a:r>
              <a:rPr lang="ru-RU" sz="2800" dirty="0"/>
              <a:t>, </a:t>
            </a:r>
            <a:r>
              <a:rPr lang="ru-RU" sz="2800" dirty="0" err="1"/>
              <a:t>зубразибях</a:t>
            </a:r>
            <a:r>
              <a:rPr lang="ru-RU" sz="2800" dirty="0" smtClean="0"/>
              <a:t>|</a:t>
            </a:r>
            <a:r>
              <a:rPr lang="ru-RU" sz="3200" dirty="0" smtClean="0"/>
              <a:t> </a:t>
            </a:r>
            <a:r>
              <a:rPr lang="en-US" sz="2800" dirty="0" smtClean="0"/>
              <a:t>x|</a:t>
            </a:r>
            <a:r>
              <a:rPr lang="ru-RU" sz="2800" dirty="0" err="1"/>
              <a:t>ербик|ар</a:t>
            </a:r>
            <a:endParaRPr lang="ru-RU" sz="2800" dirty="0"/>
          </a:p>
          <a:p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Д</a:t>
            </a:r>
            <a:r>
              <a:rPr lang="ru-RU" sz="3200" dirty="0"/>
              <a:t> - </a:t>
            </a:r>
            <a:r>
              <a:rPr lang="ru-RU" sz="2800" dirty="0" err="1"/>
              <a:t>х|ерели</a:t>
            </a:r>
            <a:r>
              <a:rPr lang="ru-RU" sz="2800" dirty="0"/>
              <a:t> </a:t>
            </a:r>
            <a:r>
              <a:rPr lang="ru-RU" sz="2800" dirty="0" err="1"/>
              <a:t>гьанк</a:t>
            </a:r>
            <a:r>
              <a:rPr lang="ru-RU" sz="2800" dirty="0"/>
              <a:t>| </a:t>
            </a:r>
            <a:r>
              <a:rPr lang="ru-RU" sz="2800" dirty="0" err="1"/>
              <a:t>ахъили</a:t>
            </a:r>
            <a:r>
              <a:rPr lang="ru-RU" sz="2800" dirty="0"/>
              <a:t>, </a:t>
            </a:r>
            <a:r>
              <a:rPr lang="ru-RU" sz="2800" dirty="0" err="1"/>
              <a:t>дугели</a:t>
            </a:r>
            <a:r>
              <a:rPr lang="ru-RU" sz="2800" dirty="0"/>
              <a:t> </a:t>
            </a:r>
            <a:r>
              <a:rPr lang="ru-RU" sz="2800" dirty="0" err="1"/>
              <a:t>шадиб</a:t>
            </a:r>
            <a:r>
              <a:rPr lang="ru-RU" sz="2800" dirty="0"/>
              <a:t> </a:t>
            </a:r>
            <a:r>
              <a:rPr lang="ru-RU" sz="2800" dirty="0" err="1"/>
              <a:t>башар</a:t>
            </a:r>
            <a:endParaRPr lang="ru-RU" sz="2800" dirty="0"/>
          </a:p>
          <a:p>
            <a:r>
              <a:rPr lang="ru-RU" sz="3200" dirty="0">
                <a:solidFill>
                  <a:srgbClr val="FFFF00"/>
                </a:solidFill>
              </a:rPr>
              <a:t>Е, Ё</a:t>
            </a:r>
            <a:r>
              <a:rPr lang="ru-RU" sz="3200" dirty="0"/>
              <a:t> – </a:t>
            </a:r>
            <a:r>
              <a:rPr lang="ru-RU" sz="2800" dirty="0" err="1"/>
              <a:t>урус</a:t>
            </a:r>
            <a:r>
              <a:rPr lang="ru-RU" sz="2800" dirty="0"/>
              <a:t> </a:t>
            </a:r>
            <a:r>
              <a:rPr lang="ru-RU" sz="2800" dirty="0" err="1"/>
              <a:t>мезла</a:t>
            </a:r>
            <a:r>
              <a:rPr lang="ru-RU" sz="2800" dirty="0"/>
              <a:t> </a:t>
            </a:r>
            <a:r>
              <a:rPr lang="ru-RU" sz="2800" dirty="0" err="1"/>
              <a:t>дугьбачи</a:t>
            </a:r>
            <a:r>
              <a:rPr lang="ru-RU" sz="2800" dirty="0"/>
              <a:t> </a:t>
            </a:r>
            <a:r>
              <a:rPr lang="ru-RU" sz="2800" dirty="0" err="1"/>
              <a:t>х|ерли</a:t>
            </a:r>
            <a:r>
              <a:rPr lang="ru-RU" sz="2800" dirty="0"/>
              <a:t> </a:t>
            </a:r>
            <a:r>
              <a:rPr lang="ru-RU" sz="2800" dirty="0" err="1"/>
              <a:t>дуар</a:t>
            </a:r>
            <a:endParaRPr lang="ru-RU" sz="2800" dirty="0"/>
          </a:p>
          <a:p>
            <a:r>
              <a:rPr lang="ru-RU" sz="3200" dirty="0">
                <a:solidFill>
                  <a:srgbClr val="00FF00"/>
                </a:solidFill>
              </a:rPr>
              <a:t>Ж</a:t>
            </a:r>
            <a:r>
              <a:rPr lang="ru-RU" sz="3200" dirty="0"/>
              <a:t> – </a:t>
            </a:r>
            <a:r>
              <a:rPr lang="ru-RU" sz="2800" dirty="0" err="1"/>
              <a:t>буртличи</a:t>
            </a:r>
            <a:r>
              <a:rPr lang="ru-RU" sz="2800" dirty="0"/>
              <a:t> </a:t>
            </a:r>
            <a:r>
              <a:rPr lang="ru-RU" sz="2800" dirty="0" err="1"/>
              <a:t>гьулбик|ар</a:t>
            </a:r>
            <a:r>
              <a:rPr lang="ru-RU" sz="2800" dirty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2144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282</TotalTime>
  <Words>548</Words>
  <Application>Microsoft Office PowerPoint</Application>
  <PresentationFormat>Экран (4:3)</PresentationFormat>
  <Paragraphs>100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Palatino Linotype</vt:lpstr>
      <vt:lpstr>Wingdings</vt:lpstr>
      <vt:lpstr>Базовая</vt:lpstr>
      <vt:lpstr>«Предложениела ца журала членти»  «МикIхIила лицейла»  учительница Арсланбекова Р.ХI.</vt:lpstr>
      <vt:lpstr>Презентация PowerPoint</vt:lpstr>
      <vt:lpstr>Презентация PowerPoint</vt:lpstr>
      <vt:lpstr>Презентация PowerPoint</vt:lpstr>
      <vt:lpstr>Презентация PowerPoint</vt:lpstr>
      <vt:lpstr>Дугьбала чебкад хIянчи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EzFroze</cp:lastModifiedBy>
  <cp:revision>51</cp:revision>
  <dcterms:created xsi:type="dcterms:W3CDTF">2014-05-01T12:30:27Z</dcterms:created>
  <dcterms:modified xsi:type="dcterms:W3CDTF">2021-02-13T18:00:12Z</dcterms:modified>
</cp:coreProperties>
</file>