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3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84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67" r:id="rId24"/>
    <p:sldId id="265" r:id="rId25"/>
    <p:sldId id="266" r:id="rId26"/>
    <p:sldId id="272" r:id="rId27"/>
    <p:sldId id="268" r:id="rId28"/>
    <p:sldId id="269" r:id="rId29"/>
    <p:sldId id="271" r:id="rId30"/>
    <p:sldId id="270" r:id="rId31"/>
    <p:sldId id="273" r:id="rId32"/>
    <p:sldId id="275" r:id="rId33"/>
    <p:sldId id="274" r:id="rId34"/>
    <p:sldId id="280" r:id="rId35"/>
    <p:sldId id="281" r:id="rId36"/>
    <p:sldId id="276" r:id="rId37"/>
    <p:sldId id="277" r:id="rId38"/>
    <p:sldId id="279" r:id="rId39"/>
    <p:sldId id="278" r:id="rId40"/>
    <p:sldId id="282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стам Султанбеков" initials="РС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47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141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817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448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26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836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0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83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365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73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29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15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82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51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55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24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70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2BD5E-70E6-41BE-8B90-EFA0BAC7A8A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574CDBF-6E2E-405F-9424-0DCED17B2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2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/>
              <a:t>Презентация на конкурс «Лучший учитель года по родному языку».</a:t>
            </a:r>
            <a:endParaRPr lang="ru-RU" sz="4000" dirty="0"/>
          </a:p>
        </p:txBody>
      </p:sp>
      <p:pic>
        <p:nvPicPr>
          <p:cNvPr id="4" name="Picture 7" descr="766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6368" y="1930400"/>
            <a:ext cx="6578600" cy="47489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981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02DBB-B8E2-4FAC-A811-412366173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Мои достижения</a:t>
            </a: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E7DFE4-EC2C-4C15-A254-9A1B326F1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232" r="-593" b="44116"/>
          <a:stretch/>
        </p:blipFill>
        <p:spPr>
          <a:xfrm>
            <a:off x="227185" y="1814116"/>
            <a:ext cx="5381626" cy="322976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AC4AEFC-0BD8-4281-8381-55877652B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2" r="282" b="38973"/>
          <a:stretch/>
        </p:blipFill>
        <p:spPr>
          <a:xfrm>
            <a:off x="4140432" y="1967904"/>
            <a:ext cx="5534256" cy="31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47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7" name="Объект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CE20CC1-ABC5-4EF0-AABE-25743B081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412081"/>
            <a:ext cx="3650162" cy="5166519"/>
          </a:xfrm>
        </p:spPr>
      </p:pic>
    </p:spTree>
    <p:extLst>
      <p:ext uri="{BB962C8B-B14F-4D97-AF65-F5344CB8AC3E}">
        <p14:creationId xmlns:p14="http://schemas.microsoft.com/office/powerpoint/2010/main" val="987777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C1A2A05-6FE5-483C-B2F7-6F6384E47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25" y="1270000"/>
            <a:ext cx="3782886" cy="53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03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49FD57C-84D9-4258-81BD-36A7085DE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44" y="1435316"/>
            <a:ext cx="3831145" cy="54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2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653B9C0-1F48-487A-8AC0-83B5911B3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48" y="1288869"/>
            <a:ext cx="3934610" cy="55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5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02528E0-E6A4-400D-83F6-3F5BA787A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8" y="1271451"/>
            <a:ext cx="3873085" cy="54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55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B7AFDFE-774D-436E-B899-C0974E84C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99" y="1270000"/>
            <a:ext cx="3762337" cy="53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25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68F7935-6132-48D7-86F9-5CA00CBB8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92" y="1271766"/>
            <a:ext cx="3842098" cy="54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32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81291BC-508C-491C-8A09-FCDCF423A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6" y="1341120"/>
            <a:ext cx="3657742" cy="517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88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99C81B5-0D66-4ECE-9637-FB9B147FD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35" y="1271450"/>
            <a:ext cx="3842322" cy="54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0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Добро пожаловать в мир знаний!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4" y="1690688"/>
            <a:ext cx="8857735" cy="5167312"/>
          </a:xfrm>
        </p:spPr>
      </p:pic>
    </p:spTree>
    <p:extLst>
      <p:ext uri="{BB962C8B-B14F-4D97-AF65-F5344CB8AC3E}">
        <p14:creationId xmlns:p14="http://schemas.microsoft.com/office/powerpoint/2010/main" val="269978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A71B2-3BED-479C-AC89-F3BAA70D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Мои достижения</a:t>
            </a:r>
            <a:endParaRPr lang="ru-RU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C8BF9CE-3BCA-483F-B35D-6C13C1166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90" y="1271451"/>
            <a:ext cx="3842321" cy="54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52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098A4C6-4FFB-4EF4-8317-8110224DB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4A415072-93F3-4FDA-96B8-7DFD2874C5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8C2D828-7FBF-4467-B527-793E0E978C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xmlns="" id="{B9D10F1D-AB99-42AD-8720-CDF349959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xmlns="" id="{5BF01F05-8464-452A-A278-4A40757B65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xmlns="" id="{FBCC0363-6CA5-4B64-A66F-4787325575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xmlns="" id="{CBACBAB2-7577-4339-B610-7245E449D3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xmlns="" id="{DFCB19D4-D4D4-4AFD-9ECC-A6D0E4AE2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xmlns="" id="{3B32E423-85B7-4B28-B5C3-AB63224A46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xmlns="" id="{3DC38A14-94ED-496F-851A-CA6A988988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xmlns="" id="{14E862E4-F307-4A50-A3A9-0A79FD36D0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A895F5-7EB0-45E7-8183-63FAD33D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Достижения</a:t>
            </a:r>
            <a:r>
              <a:rPr lang="en-US" sz="4800" dirty="0"/>
              <a:t> </a:t>
            </a:r>
            <a:r>
              <a:rPr lang="en-US" sz="4800" dirty="0" err="1"/>
              <a:t>моих</a:t>
            </a:r>
            <a:r>
              <a:rPr lang="en-US" sz="4800" dirty="0"/>
              <a:t> </a:t>
            </a:r>
            <a:r>
              <a:rPr lang="en-US" sz="4800" dirty="0" err="1"/>
              <a:t>учеников</a:t>
            </a:r>
            <a:endParaRPr lang="en-US" sz="4800" dirty="0"/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C1BFAE4-BA42-4B5A-922F-7025676846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061"/>
          <a:stretch/>
        </p:blipFill>
        <p:spPr>
          <a:xfrm>
            <a:off x="985968" y="609600"/>
            <a:ext cx="2708953" cy="3635025"/>
          </a:xfrm>
          <a:custGeom>
            <a:avLst/>
            <a:gdLst/>
            <a:ahLst/>
            <a:cxnLst/>
            <a:rect l="l" t="t" r="r" b="b"/>
            <a:pathLst>
              <a:path w="2606040" h="3635025">
                <a:moveTo>
                  <a:pt x="219895" y="0"/>
                </a:moveTo>
                <a:lnTo>
                  <a:pt x="2606040" y="0"/>
                </a:lnTo>
                <a:lnTo>
                  <a:pt x="2606040" y="3635025"/>
                </a:lnTo>
                <a:lnTo>
                  <a:pt x="0" y="3635025"/>
                </a:lnTo>
                <a:lnTo>
                  <a:pt x="0" y="1510758"/>
                </a:lnTo>
                <a:close/>
              </a:path>
            </a:pathLst>
          </a:custGeom>
        </p:spPr>
      </p:pic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6423116-21A5-46F0-8DAC-576330D8D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"/>
          <a:stretch/>
        </p:blipFill>
        <p:spPr>
          <a:xfrm>
            <a:off x="3809470" y="608009"/>
            <a:ext cx="2706624" cy="363502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51322E6-85B4-414F-BE47-5BA6FEF91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"/>
          <a:stretch/>
        </p:blipFill>
        <p:spPr>
          <a:xfrm>
            <a:off x="6630642" y="608009"/>
            <a:ext cx="2706624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098A4C6-4FFB-4EF4-8317-8110224DB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4A415072-93F3-4FDA-96B8-7DFD2874C5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D8C2D828-7FBF-4467-B527-793E0E978C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xmlns="" id="{B9D10F1D-AB99-42AD-8720-CDF349959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xmlns="" id="{5BF01F05-8464-452A-A278-4A40757B65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FBCC0363-6CA5-4B64-A66F-4787325575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xmlns="" id="{CBACBAB2-7577-4339-B610-7245E449D3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xmlns="" id="{DFCB19D4-D4D4-4AFD-9ECC-A6D0E4AE2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xmlns="" id="{3B32E423-85B7-4B28-B5C3-AB63224A46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xmlns="" id="{3DC38A14-94ED-496F-851A-CA6A988988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xmlns="" id="{14E862E4-F307-4A50-A3A9-0A79FD36D0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D5FC9B-9D3E-4402-94E7-ADBAE3A04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Достижения</a:t>
            </a:r>
            <a:r>
              <a:rPr lang="en-US" sz="4800" dirty="0"/>
              <a:t> </a:t>
            </a:r>
            <a:r>
              <a:rPr lang="en-US" sz="4800" dirty="0" err="1"/>
              <a:t>моих</a:t>
            </a:r>
            <a:r>
              <a:rPr lang="en-US" sz="4800" dirty="0"/>
              <a:t> </a:t>
            </a:r>
            <a:r>
              <a:rPr lang="en-US" sz="4800" dirty="0" err="1"/>
              <a:t>учеников</a:t>
            </a:r>
            <a:endParaRPr lang="en-US" sz="4800" dirty="0"/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6C0AEC3-3926-4923-B572-F5E14610A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061"/>
          <a:stretch/>
        </p:blipFill>
        <p:spPr>
          <a:xfrm>
            <a:off x="985968" y="609600"/>
            <a:ext cx="2708953" cy="3635025"/>
          </a:xfrm>
          <a:custGeom>
            <a:avLst/>
            <a:gdLst/>
            <a:ahLst/>
            <a:cxnLst/>
            <a:rect l="l" t="t" r="r" b="b"/>
            <a:pathLst>
              <a:path w="2606040" h="3635025">
                <a:moveTo>
                  <a:pt x="219895" y="0"/>
                </a:moveTo>
                <a:lnTo>
                  <a:pt x="2606040" y="0"/>
                </a:lnTo>
                <a:lnTo>
                  <a:pt x="2606040" y="3635025"/>
                </a:lnTo>
                <a:lnTo>
                  <a:pt x="0" y="3635025"/>
                </a:lnTo>
                <a:lnTo>
                  <a:pt x="0" y="1510758"/>
                </a:lnTo>
                <a:close/>
              </a:path>
            </a:pathLst>
          </a:custGeom>
        </p:spPr>
      </p:pic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F973F2C-CDA1-4A52-8BA4-93B80A29F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"/>
          <a:stretch/>
        </p:blipFill>
        <p:spPr>
          <a:xfrm>
            <a:off x="3809470" y="608009"/>
            <a:ext cx="2706624" cy="3635025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49F7329-65B5-430B-938E-A49C3882F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"/>
          <a:stretch/>
        </p:blipFill>
        <p:spPr>
          <a:xfrm>
            <a:off x="6630642" y="608009"/>
            <a:ext cx="2706624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86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42" y="533487"/>
            <a:ext cx="7948050" cy="5791026"/>
          </a:xfrm>
        </p:spPr>
      </p:pic>
    </p:spTree>
    <p:extLst>
      <p:ext uri="{BB962C8B-B14F-4D97-AF65-F5344CB8AC3E}">
        <p14:creationId xmlns:p14="http://schemas.microsoft.com/office/powerpoint/2010/main" val="3146644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err="1"/>
              <a:t>Дагъиста</a:t>
            </a:r>
            <a:r>
              <a:rPr lang="ru-RU" sz="2800" dirty="0"/>
              <a:t> заслуженный учитель. </a:t>
            </a:r>
            <a:r>
              <a:rPr lang="ru-RU" sz="2800" dirty="0" err="1"/>
              <a:t>Халкьла</a:t>
            </a:r>
            <a:r>
              <a:rPr lang="ru-RU" sz="2800" dirty="0"/>
              <a:t> </a:t>
            </a:r>
            <a:r>
              <a:rPr lang="ru-RU" sz="2800" dirty="0" err="1"/>
              <a:t>багьудила</a:t>
            </a:r>
            <a:r>
              <a:rPr lang="ru-RU" sz="2800" dirty="0"/>
              <a:t> отличник. </a:t>
            </a:r>
            <a:r>
              <a:rPr lang="ru-RU" sz="2800" dirty="0" err="1"/>
              <a:t>Арсланбеков</a:t>
            </a:r>
            <a:r>
              <a:rPr lang="ru-RU" sz="2800" dirty="0"/>
              <a:t> Х</a:t>
            </a:r>
            <a:r>
              <a:rPr lang="en-US" sz="2800" dirty="0"/>
              <a:t>I</a:t>
            </a:r>
            <a:r>
              <a:rPr lang="ru-RU" sz="2800" dirty="0" err="1"/>
              <a:t>ясбулагь</a:t>
            </a:r>
            <a:r>
              <a:rPr lang="ru-RU" sz="2800" dirty="0"/>
              <a:t> Магомедович.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8999" y="2546351"/>
            <a:ext cx="4927600" cy="3695700"/>
          </a:xfrm>
        </p:spPr>
      </p:pic>
    </p:spTree>
    <p:extLst>
      <p:ext uri="{BB962C8B-B14F-4D97-AF65-F5344CB8AC3E}">
        <p14:creationId xmlns:p14="http://schemas.microsoft.com/office/powerpoint/2010/main" val="225804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/>
              <a:t>Арсланбеков</a:t>
            </a:r>
            <a:r>
              <a:rPr lang="ru-RU" sz="3200" dirty="0"/>
              <a:t> </a:t>
            </a:r>
            <a:r>
              <a:rPr lang="ru-RU" sz="3200" dirty="0" err="1"/>
              <a:t>Багьаудин</a:t>
            </a:r>
            <a:r>
              <a:rPr lang="ru-RU" sz="3200" dirty="0"/>
              <a:t> </a:t>
            </a:r>
            <a:r>
              <a:rPr lang="ru-RU" sz="3200" dirty="0" err="1"/>
              <a:t>Арсланбекович</a:t>
            </a:r>
            <a:r>
              <a:rPr lang="ru-RU" sz="3200" dirty="0"/>
              <a:t>. </a:t>
            </a:r>
            <a:r>
              <a:rPr lang="ru-RU" sz="3200" dirty="0" err="1"/>
              <a:t>Историяла</a:t>
            </a:r>
            <a:r>
              <a:rPr lang="ru-RU" sz="3200" dirty="0"/>
              <a:t> г</a:t>
            </a:r>
            <a:r>
              <a:rPr lang="en-US" sz="3200" dirty="0"/>
              <a:t>I</a:t>
            </a:r>
            <a:r>
              <a:rPr lang="ru-RU" sz="3200" dirty="0" err="1"/>
              <a:t>илмуртала</a:t>
            </a:r>
            <a:r>
              <a:rPr lang="ru-RU" sz="3200" dirty="0"/>
              <a:t> кандидат.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22" y="1930400"/>
            <a:ext cx="6576491" cy="4932369"/>
          </a:xfrm>
        </p:spPr>
      </p:pic>
    </p:spTree>
    <p:extLst>
      <p:ext uri="{BB962C8B-B14F-4D97-AF65-F5344CB8AC3E}">
        <p14:creationId xmlns:p14="http://schemas.microsoft.com/office/powerpoint/2010/main" val="4255548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err="1"/>
              <a:t>Нушала</a:t>
            </a:r>
            <a:r>
              <a:rPr lang="ru-RU" sz="4000" dirty="0"/>
              <a:t> </a:t>
            </a:r>
            <a:r>
              <a:rPr lang="ru-RU" sz="4000" dirty="0" err="1"/>
              <a:t>учительти-писательти</a:t>
            </a:r>
            <a:r>
              <a:rPr lang="ru-RU" sz="40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92" y="1930400"/>
            <a:ext cx="7061352" cy="4931738"/>
          </a:xfrm>
        </p:spPr>
      </p:pic>
    </p:spTree>
    <p:extLst>
      <p:ext uri="{BB962C8B-B14F-4D97-AF65-F5344CB8AC3E}">
        <p14:creationId xmlns:p14="http://schemas.microsoft.com/office/powerpoint/2010/main" val="1126901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Г</a:t>
            </a:r>
            <a:r>
              <a:rPr lang="en-US" dirty="0"/>
              <a:t>I</a:t>
            </a:r>
            <a:r>
              <a:rPr lang="ru-RU" dirty="0" err="1"/>
              <a:t>ялиханова</a:t>
            </a:r>
            <a:r>
              <a:rPr lang="ru-RU" dirty="0"/>
              <a:t> </a:t>
            </a:r>
            <a:r>
              <a:rPr lang="ru-RU" dirty="0" err="1"/>
              <a:t>Аминат</a:t>
            </a:r>
            <a:r>
              <a:rPr lang="ru-RU" dirty="0"/>
              <a:t> Г</a:t>
            </a:r>
            <a:r>
              <a:rPr lang="en-US" dirty="0"/>
              <a:t>I</a:t>
            </a:r>
            <a:r>
              <a:rPr lang="ru-RU" dirty="0" err="1"/>
              <a:t>ябдулмеджидовна-филологияла</a:t>
            </a:r>
            <a:r>
              <a:rPr lang="ru-RU" dirty="0"/>
              <a:t> г</a:t>
            </a:r>
            <a:r>
              <a:rPr lang="en-US" dirty="0"/>
              <a:t>I</a:t>
            </a:r>
            <a:r>
              <a:rPr lang="ru-RU" dirty="0" err="1"/>
              <a:t>илмуртала</a:t>
            </a:r>
            <a:r>
              <a:rPr lang="ru-RU" dirty="0"/>
              <a:t> кандидат.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70" y="1930400"/>
            <a:ext cx="6573795" cy="4930347"/>
          </a:xfrm>
        </p:spPr>
      </p:pic>
    </p:spTree>
    <p:extLst>
      <p:ext uri="{BB962C8B-B14F-4D97-AF65-F5344CB8AC3E}">
        <p14:creationId xmlns:p14="http://schemas.microsoft.com/office/powerpoint/2010/main" val="508398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Г</a:t>
            </a:r>
            <a:r>
              <a:rPr lang="en-US" sz="2800" dirty="0"/>
              <a:t>I</a:t>
            </a:r>
            <a:r>
              <a:rPr lang="ru-RU" sz="2800" dirty="0" err="1"/>
              <a:t>исаев</a:t>
            </a:r>
            <a:r>
              <a:rPr lang="ru-RU" sz="2800" dirty="0"/>
              <a:t> </a:t>
            </a:r>
            <a:r>
              <a:rPr lang="ru-RU" sz="2800" dirty="0" err="1"/>
              <a:t>Мях</a:t>
            </a:r>
            <a:r>
              <a:rPr lang="en-US" sz="2800" dirty="0"/>
              <a:t>I</a:t>
            </a:r>
            <a:r>
              <a:rPr lang="ru-RU" sz="2800" dirty="0" err="1"/>
              <a:t>яммадшапиг</a:t>
            </a:r>
            <a:r>
              <a:rPr lang="en-US" sz="2800" dirty="0"/>
              <a:t>I</a:t>
            </a:r>
            <a:r>
              <a:rPr lang="ru-RU" sz="2800" dirty="0"/>
              <a:t> Г</a:t>
            </a:r>
            <a:r>
              <a:rPr lang="en-US" sz="2800" dirty="0"/>
              <a:t>I</a:t>
            </a:r>
            <a:r>
              <a:rPr lang="ru-RU" sz="2800" dirty="0" err="1"/>
              <a:t>ялиханович-филологияла</a:t>
            </a:r>
            <a:r>
              <a:rPr lang="ru-RU" sz="2800" dirty="0"/>
              <a:t> г</a:t>
            </a:r>
            <a:r>
              <a:rPr lang="en-US" sz="2800" dirty="0"/>
              <a:t>I</a:t>
            </a:r>
            <a:r>
              <a:rPr lang="ru-RU" sz="2800" dirty="0" err="1"/>
              <a:t>илмуртала</a:t>
            </a:r>
            <a:r>
              <a:rPr lang="ru-RU" sz="2800" dirty="0"/>
              <a:t> кандидат, профессор.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41" y="1931810"/>
            <a:ext cx="6568253" cy="4926190"/>
          </a:xfrm>
        </p:spPr>
      </p:pic>
    </p:spTree>
    <p:extLst>
      <p:ext uri="{BB962C8B-B14F-4D97-AF65-F5344CB8AC3E}">
        <p14:creationId xmlns:p14="http://schemas.microsoft.com/office/powerpoint/2010/main" val="4261895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Айгумов</a:t>
            </a:r>
            <a:r>
              <a:rPr lang="ru-RU" dirty="0"/>
              <a:t> </a:t>
            </a:r>
            <a:r>
              <a:rPr lang="ru-RU" dirty="0" err="1"/>
              <a:t>Джалалудин</a:t>
            </a:r>
            <a:r>
              <a:rPr lang="ru-RU" dirty="0"/>
              <a:t> </a:t>
            </a:r>
            <a:r>
              <a:rPr lang="ru-RU" dirty="0" err="1"/>
              <a:t>Айгумович-пергер</a:t>
            </a:r>
            <a:r>
              <a:rPr lang="ru-RU" dirty="0"/>
              <a:t> педагог, писатель.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8043" y="2577306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434288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Мекегинский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лицей им.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Г.Гамидова</a:t>
            </a:r>
            <a:r>
              <a:rPr lang="ru-RU" dirty="0"/>
              <a:t>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2173"/>
            <a:ext cx="8981303" cy="5535827"/>
          </a:xfrm>
        </p:spPr>
      </p:pic>
    </p:spTree>
    <p:extLst>
      <p:ext uri="{BB962C8B-B14F-4D97-AF65-F5344CB8AC3E}">
        <p14:creationId xmlns:p14="http://schemas.microsoft.com/office/powerpoint/2010/main" val="4020685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Шантала</a:t>
            </a:r>
            <a:r>
              <a:rPr lang="ru-RU" dirty="0"/>
              <a:t> </a:t>
            </a:r>
            <a:r>
              <a:rPr lang="ru-RU" dirty="0" err="1"/>
              <a:t>пахру</a:t>
            </a:r>
            <a:r>
              <a:rPr lang="ru-RU" dirty="0"/>
              <a:t>. Г</a:t>
            </a:r>
            <a:r>
              <a:rPr lang="en-US" dirty="0"/>
              <a:t>I</a:t>
            </a:r>
            <a:r>
              <a:rPr lang="ru-RU" dirty="0" err="1"/>
              <a:t>ямаров</a:t>
            </a:r>
            <a:r>
              <a:rPr lang="ru-RU" dirty="0"/>
              <a:t> </a:t>
            </a:r>
            <a:r>
              <a:rPr lang="ru-RU" dirty="0" err="1"/>
              <a:t>Мях</a:t>
            </a:r>
            <a:r>
              <a:rPr lang="en-US" dirty="0"/>
              <a:t>I</a:t>
            </a:r>
            <a:r>
              <a:rPr lang="ru-RU" dirty="0" err="1"/>
              <a:t>яммад</a:t>
            </a:r>
            <a:r>
              <a:rPr lang="ru-RU" dirty="0"/>
              <a:t> Г</a:t>
            </a:r>
            <a:r>
              <a:rPr lang="en-US" dirty="0"/>
              <a:t>I</a:t>
            </a:r>
            <a:r>
              <a:rPr lang="ru-RU" dirty="0" err="1"/>
              <a:t>ямарович</a:t>
            </a:r>
            <a:r>
              <a:rPr lang="ru-RU" dirty="0"/>
              <a:t>. </a:t>
            </a:r>
            <a:r>
              <a:rPr lang="ru-RU" dirty="0" err="1"/>
              <a:t>Россияла</a:t>
            </a:r>
            <a:r>
              <a:rPr lang="ru-RU" dirty="0"/>
              <a:t> герой.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05" y="1930400"/>
            <a:ext cx="6570133" cy="4927600"/>
          </a:xfrm>
        </p:spPr>
      </p:pic>
    </p:spTree>
    <p:extLst>
      <p:ext uri="{BB962C8B-B14F-4D97-AF65-F5344CB8AC3E}">
        <p14:creationId xmlns:p14="http://schemas.microsoft.com/office/powerpoint/2010/main" val="2985820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err="1"/>
              <a:t>Дарган</a:t>
            </a:r>
            <a:r>
              <a:rPr lang="ru-RU" sz="4400" dirty="0"/>
              <a:t> </a:t>
            </a:r>
            <a:r>
              <a:rPr lang="ru-RU" sz="4400" dirty="0" err="1"/>
              <a:t>мезла</a:t>
            </a:r>
            <a:r>
              <a:rPr lang="ru-RU" sz="4400" dirty="0"/>
              <a:t> </a:t>
            </a:r>
            <a:r>
              <a:rPr lang="ru-RU" sz="4400" dirty="0" err="1"/>
              <a:t>кабинетлизиб</a:t>
            </a:r>
            <a:r>
              <a:rPr lang="ru-RU" sz="4400" dirty="0"/>
              <a:t> </a:t>
            </a:r>
            <a:r>
              <a:rPr lang="ru-RU" sz="4400" dirty="0" err="1"/>
              <a:t>дила</a:t>
            </a:r>
            <a:r>
              <a:rPr lang="ru-RU" sz="4400" dirty="0"/>
              <a:t> </a:t>
            </a:r>
            <a:r>
              <a:rPr lang="ru-RU" sz="4400" dirty="0" err="1"/>
              <a:t>дарс</a:t>
            </a:r>
            <a:r>
              <a:rPr lang="ru-RU" sz="44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49" y="1932422"/>
            <a:ext cx="6567437" cy="4925578"/>
          </a:xfrm>
        </p:spPr>
      </p:pic>
    </p:spTree>
    <p:extLst>
      <p:ext uri="{BB962C8B-B14F-4D97-AF65-F5344CB8AC3E}">
        <p14:creationId xmlns:p14="http://schemas.microsoft.com/office/powerpoint/2010/main" val="2572281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err="1"/>
              <a:t>Дила</a:t>
            </a:r>
            <a:r>
              <a:rPr lang="ru-RU" sz="4800" dirty="0"/>
              <a:t> х</a:t>
            </a:r>
            <a:r>
              <a:rPr lang="en-US" sz="4800" dirty="0"/>
              <a:t>I</a:t>
            </a:r>
            <a:r>
              <a:rPr lang="ru-RU" sz="4800" dirty="0" err="1"/>
              <a:t>янчурби</a:t>
            </a:r>
            <a:r>
              <a:rPr lang="ru-RU" sz="48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55" y="1917131"/>
            <a:ext cx="6587825" cy="4940869"/>
          </a:xfrm>
        </p:spPr>
      </p:pic>
    </p:spTree>
    <p:extLst>
      <p:ext uri="{BB962C8B-B14F-4D97-AF65-F5344CB8AC3E}">
        <p14:creationId xmlns:p14="http://schemas.microsoft.com/office/powerpoint/2010/main" val="3100496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7-8-ти </a:t>
            </a:r>
            <a:r>
              <a:rPr lang="ru-RU" sz="4000" b="1" dirty="0" err="1"/>
              <a:t>классуназиб</a:t>
            </a:r>
            <a:r>
              <a:rPr lang="ru-RU" sz="4000" b="1" dirty="0"/>
              <a:t> </a:t>
            </a:r>
            <a:r>
              <a:rPr lang="ru-RU" sz="4000" b="1" dirty="0" err="1"/>
              <a:t>дарган</a:t>
            </a:r>
            <a:r>
              <a:rPr lang="ru-RU" sz="4000" b="1" dirty="0"/>
              <a:t> </a:t>
            </a:r>
            <a:r>
              <a:rPr lang="ru-RU" sz="4000" b="1" dirty="0" err="1"/>
              <a:t>мезла</a:t>
            </a:r>
            <a:r>
              <a:rPr lang="ru-RU" sz="4000" b="1" dirty="0"/>
              <a:t> </a:t>
            </a:r>
            <a:r>
              <a:rPr lang="ru-RU" sz="4000" b="1" dirty="0" err="1"/>
              <a:t>ва</a:t>
            </a:r>
            <a:r>
              <a:rPr lang="ru-RU" sz="4000" b="1" dirty="0"/>
              <a:t> </a:t>
            </a:r>
            <a:r>
              <a:rPr lang="ru-RU" sz="4000" b="1" dirty="0" err="1"/>
              <a:t>литературала</a:t>
            </a:r>
            <a:r>
              <a:rPr lang="ru-RU" sz="4000" b="1" dirty="0"/>
              <a:t> </a:t>
            </a:r>
            <a:r>
              <a:rPr lang="ru-RU" sz="4000" b="1" dirty="0" err="1"/>
              <a:t>абз</a:t>
            </a:r>
            <a:r>
              <a:rPr lang="ru-RU" sz="4000" b="1" dirty="0"/>
              <a:t>.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8" y="1930400"/>
            <a:ext cx="6837406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43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 err="1"/>
              <a:t>Дарган</a:t>
            </a:r>
            <a:r>
              <a:rPr lang="ru-RU" sz="4900" dirty="0"/>
              <a:t> </a:t>
            </a:r>
            <a:r>
              <a:rPr lang="ru-RU" sz="4900" dirty="0" err="1"/>
              <a:t>мезла</a:t>
            </a: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/>
              <a:t>КВН- ла  </a:t>
            </a:r>
            <a:r>
              <a:rPr lang="ru-RU" sz="4900" dirty="0" err="1"/>
              <a:t>дарс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41" y="2224216"/>
            <a:ext cx="5585254" cy="391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29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/>
              <a:t>9-ти </a:t>
            </a:r>
            <a:r>
              <a:rPr lang="ru-RU" sz="4400" dirty="0" err="1"/>
              <a:t>классуназиб</a:t>
            </a:r>
            <a:r>
              <a:rPr lang="ru-RU" sz="4400" dirty="0"/>
              <a:t> </a:t>
            </a:r>
            <a:r>
              <a:rPr lang="ru-RU" sz="4400" dirty="0" err="1"/>
              <a:t>дарган</a:t>
            </a:r>
            <a:r>
              <a:rPr lang="ru-RU" sz="4400" dirty="0"/>
              <a:t> </a:t>
            </a:r>
            <a:r>
              <a:rPr lang="ru-RU" sz="4400" dirty="0" err="1"/>
              <a:t>мезла</a:t>
            </a:r>
            <a:r>
              <a:rPr lang="ru-RU" sz="4400" dirty="0"/>
              <a:t> </a:t>
            </a:r>
            <a:r>
              <a:rPr lang="ru-RU" sz="4400" dirty="0" err="1"/>
              <a:t>ва</a:t>
            </a:r>
            <a:r>
              <a:rPr lang="ru-RU" sz="4400" dirty="0"/>
              <a:t> </a:t>
            </a:r>
            <a:r>
              <a:rPr lang="ru-RU" sz="4400" dirty="0" err="1"/>
              <a:t>литературала</a:t>
            </a:r>
            <a:r>
              <a:rPr lang="ru-RU" sz="4400" dirty="0"/>
              <a:t> </a:t>
            </a:r>
            <a:r>
              <a:rPr lang="ru-RU" sz="4400" dirty="0" err="1"/>
              <a:t>абз</a:t>
            </a:r>
            <a:endParaRPr lang="ru-RU" sz="44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06" y="2232454"/>
            <a:ext cx="6079524" cy="43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15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err="1"/>
              <a:t>Дарсла</a:t>
            </a:r>
            <a:r>
              <a:rPr lang="ru-RU" sz="2400" b="1" dirty="0"/>
              <a:t> тема: Г|. </a:t>
            </a:r>
            <a:r>
              <a:rPr lang="ru-RU" sz="2400" b="1" dirty="0" err="1"/>
              <a:t>Батирай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«</a:t>
            </a:r>
            <a:r>
              <a:rPr lang="ru-RU" sz="2400" b="1" dirty="0" err="1"/>
              <a:t>Дигайличила</a:t>
            </a:r>
            <a:r>
              <a:rPr lang="ru-RU" sz="2400" b="1" dirty="0"/>
              <a:t>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10 </a:t>
            </a:r>
            <a:r>
              <a:rPr lang="ru-RU" sz="2400" b="1" dirty="0" err="1"/>
              <a:t>класслизиб</a:t>
            </a:r>
            <a:r>
              <a:rPr lang="ru-RU" sz="2400" b="1" dirty="0"/>
              <a:t> </a:t>
            </a:r>
            <a:r>
              <a:rPr lang="ru-RU" sz="2400" b="1" dirty="0" err="1"/>
              <a:t>барибси</a:t>
            </a:r>
            <a:r>
              <a:rPr lang="ru-RU" sz="2400" b="1" dirty="0"/>
              <a:t> </a:t>
            </a:r>
            <a:r>
              <a:rPr lang="ru-RU" sz="2400" b="1" dirty="0" err="1"/>
              <a:t>даргала</a:t>
            </a:r>
            <a:r>
              <a:rPr lang="ru-RU" sz="2400" b="1" dirty="0"/>
              <a:t> </a:t>
            </a:r>
            <a:r>
              <a:rPr lang="ru-RU" sz="2400" b="1" dirty="0" err="1"/>
              <a:t>литературала</a:t>
            </a:r>
            <a:r>
              <a:rPr lang="ru-RU" sz="2400" b="1" dirty="0"/>
              <a:t> </a:t>
            </a:r>
            <a:r>
              <a:rPr lang="ru-RU" sz="2400" b="1" dirty="0" err="1"/>
              <a:t>дарсла</a:t>
            </a:r>
            <a:r>
              <a:rPr lang="ru-RU" sz="2400" b="1" dirty="0"/>
              <a:t> план.</a:t>
            </a:r>
            <a:endParaRPr lang="ru-RU" sz="24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18" y="2160588"/>
            <a:ext cx="3483499" cy="46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5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 err="1"/>
              <a:t>Дарсла</a:t>
            </a:r>
            <a:r>
              <a:rPr lang="ru-RU" sz="2200" b="1" dirty="0"/>
              <a:t> тема: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 err="1"/>
              <a:t>Гъ</a:t>
            </a:r>
            <a:r>
              <a:rPr lang="ru-RU" sz="2200" b="1" dirty="0"/>
              <a:t>-Б. </a:t>
            </a:r>
            <a:r>
              <a:rPr lang="ru-RU" sz="2200" b="1" dirty="0" err="1"/>
              <a:t>Бях|яндов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«</a:t>
            </a:r>
            <a:r>
              <a:rPr lang="ru-RU" sz="2200" b="1" dirty="0" err="1"/>
              <a:t>Хамдеш</a:t>
            </a:r>
            <a:r>
              <a:rPr lang="ru-RU" sz="2200" b="1" dirty="0"/>
              <a:t> </a:t>
            </a:r>
            <a:r>
              <a:rPr lang="ru-RU" sz="2200" b="1" dirty="0" err="1"/>
              <a:t>агарси</a:t>
            </a:r>
            <a:r>
              <a:rPr lang="ru-RU" sz="2200" b="1" dirty="0"/>
              <a:t> Кавказ».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11 </a:t>
            </a:r>
            <a:r>
              <a:rPr lang="ru-RU" sz="2200" b="1" dirty="0" err="1"/>
              <a:t>класслизиб</a:t>
            </a:r>
            <a:r>
              <a:rPr lang="ru-RU" sz="2200" b="1" dirty="0"/>
              <a:t> </a:t>
            </a:r>
            <a:r>
              <a:rPr lang="ru-RU" sz="2200" b="1" dirty="0" err="1"/>
              <a:t>барибси</a:t>
            </a:r>
            <a:r>
              <a:rPr lang="ru-RU" sz="2200" b="1" dirty="0"/>
              <a:t> </a:t>
            </a:r>
            <a:r>
              <a:rPr lang="ru-RU" sz="2200" b="1" dirty="0" err="1"/>
              <a:t>даргала</a:t>
            </a:r>
            <a:r>
              <a:rPr lang="ru-RU" sz="2200" b="1" dirty="0"/>
              <a:t> </a:t>
            </a:r>
            <a:r>
              <a:rPr lang="ru-RU" sz="2200" b="1" dirty="0" err="1"/>
              <a:t>литературала</a:t>
            </a:r>
            <a:r>
              <a:rPr lang="ru-RU" sz="2200" b="1" dirty="0"/>
              <a:t> </a:t>
            </a:r>
            <a:r>
              <a:rPr lang="ru-RU" sz="2200" b="1" dirty="0" err="1"/>
              <a:t>дарсла</a:t>
            </a:r>
            <a:r>
              <a:rPr lang="ru-RU" sz="2200" b="1" dirty="0"/>
              <a:t> план.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30" y="1930400"/>
            <a:ext cx="404071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39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err="1"/>
              <a:t>Дарган</a:t>
            </a:r>
            <a:r>
              <a:rPr lang="ru-RU" sz="1800" b="1" dirty="0"/>
              <a:t> </a:t>
            </a:r>
            <a:r>
              <a:rPr lang="ru-RU" sz="1800" b="1" dirty="0" err="1"/>
              <a:t>мезла</a:t>
            </a:r>
            <a:r>
              <a:rPr lang="ru-RU" sz="1800" b="1" dirty="0"/>
              <a:t> тематический </a:t>
            </a:r>
            <a:r>
              <a:rPr lang="ru-RU" sz="1800" b="1" dirty="0" err="1"/>
              <a:t>планти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7 класс</a:t>
            </a:r>
            <a:br>
              <a:rPr lang="ru-RU" sz="1800" b="1" dirty="0"/>
            </a:br>
            <a:r>
              <a:rPr lang="ru-RU" sz="1800" b="1" i="1" dirty="0" err="1"/>
              <a:t>Сяг|ятунала</a:t>
            </a:r>
            <a:r>
              <a:rPr lang="ru-RU" sz="1800" b="1" i="1" dirty="0"/>
              <a:t> </a:t>
            </a:r>
            <a:r>
              <a:rPr lang="ru-RU" sz="1800" b="1" i="1" dirty="0" err="1"/>
              <a:t>кьадар</a:t>
            </a:r>
            <a:r>
              <a:rPr lang="ru-RU" sz="1800" b="1" i="1" dirty="0"/>
              <a:t>: </a:t>
            </a:r>
            <a:r>
              <a:rPr lang="ru-RU" sz="1800" b="1" i="1" dirty="0" err="1"/>
              <a:t>лерилра</a:t>
            </a:r>
            <a:r>
              <a:rPr lang="ru-RU" sz="1800" b="1" i="1" dirty="0"/>
              <a:t> – 64; </a:t>
            </a:r>
            <a:r>
              <a:rPr lang="ru-RU" sz="1800" b="1" i="1" dirty="0" err="1"/>
              <a:t>жумяг|лизир</a:t>
            </a:r>
            <a:r>
              <a:rPr lang="ru-RU" sz="1800" b="1" i="1" dirty="0"/>
              <a:t> – 2 </a:t>
            </a:r>
            <a:r>
              <a:rPr lang="ru-RU" sz="1800" b="1" i="1" dirty="0" err="1"/>
              <a:t>сяг|ят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i="1" dirty="0" err="1"/>
              <a:t>Жузла</a:t>
            </a:r>
            <a:r>
              <a:rPr lang="ru-RU" sz="1800" b="1" i="1" dirty="0"/>
              <a:t> </a:t>
            </a:r>
            <a:r>
              <a:rPr lang="ru-RU" sz="1800" b="1" i="1" dirty="0" err="1"/>
              <a:t>авторти</a:t>
            </a:r>
            <a:r>
              <a:rPr lang="ru-RU" sz="1800" b="1" i="1" dirty="0"/>
              <a:t>: Сулейманов Б. С., </a:t>
            </a:r>
            <a:r>
              <a:rPr lang="ru-RU" sz="1800" b="1" i="1" dirty="0" err="1"/>
              <a:t>Мях|яммадов</a:t>
            </a:r>
            <a:r>
              <a:rPr lang="ru-RU" sz="1800" b="1" i="1" dirty="0"/>
              <a:t> З. Г|., </a:t>
            </a:r>
            <a:r>
              <a:rPr lang="ru-RU" sz="1800" b="1" i="1" dirty="0" err="1"/>
              <a:t>Бях|яммадов</a:t>
            </a:r>
            <a:r>
              <a:rPr lang="ru-RU" sz="1800" b="1" i="1" dirty="0"/>
              <a:t> М. Р.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33" y="2232453"/>
            <a:ext cx="5066269" cy="373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03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Дагъиста</a:t>
            </a:r>
            <a:r>
              <a:rPr lang="ru-RU" b="1" dirty="0"/>
              <a:t> </a:t>
            </a:r>
            <a:r>
              <a:rPr lang="ru-RU" b="1" dirty="0" err="1"/>
              <a:t>литературала</a:t>
            </a:r>
            <a:r>
              <a:rPr lang="ru-RU" b="1" dirty="0"/>
              <a:t> тематический план</a:t>
            </a:r>
            <a:br>
              <a:rPr lang="ru-RU" b="1" dirty="0"/>
            </a:br>
            <a:r>
              <a:rPr lang="ru-RU" b="1" dirty="0"/>
              <a:t>10 класс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99" y="2364261"/>
            <a:ext cx="5062137" cy="3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3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err="1"/>
              <a:t>Арсланбекова</a:t>
            </a:r>
            <a:r>
              <a:rPr lang="ru-RU" sz="2800" dirty="0"/>
              <a:t> </a:t>
            </a:r>
            <a:r>
              <a:rPr lang="ru-RU" sz="2800" dirty="0" err="1"/>
              <a:t>Райх</a:t>
            </a:r>
            <a:r>
              <a:rPr lang="en-US" sz="2800" dirty="0"/>
              <a:t>I</a:t>
            </a:r>
            <a:r>
              <a:rPr lang="ru-RU" sz="2800" dirty="0" err="1"/>
              <a:t>янат</a:t>
            </a:r>
            <a:r>
              <a:rPr lang="ru-RU" sz="2800" dirty="0"/>
              <a:t> Х</a:t>
            </a:r>
            <a:r>
              <a:rPr lang="en-US" sz="2800" dirty="0"/>
              <a:t>I</a:t>
            </a:r>
            <a:r>
              <a:rPr lang="ru-RU" sz="2800" dirty="0" err="1"/>
              <a:t>ясбулаевна</a:t>
            </a:r>
            <a:r>
              <a:rPr lang="ru-RU" sz="2800" dirty="0"/>
              <a:t>- «Мик</a:t>
            </a:r>
            <a:r>
              <a:rPr lang="en-US" sz="2800" dirty="0"/>
              <a:t>I</a:t>
            </a:r>
            <a:r>
              <a:rPr lang="ru-RU" sz="2800" dirty="0"/>
              <a:t>х</a:t>
            </a:r>
            <a:r>
              <a:rPr lang="en-US" sz="2800" dirty="0"/>
              <a:t>I</a:t>
            </a:r>
            <a:r>
              <a:rPr lang="ru-RU" sz="2800" dirty="0"/>
              <a:t>ила </a:t>
            </a:r>
            <a:r>
              <a:rPr lang="ru-RU" sz="2800" dirty="0" err="1"/>
              <a:t>лицейла</a:t>
            </a:r>
            <a:r>
              <a:rPr lang="ru-RU" sz="2800" dirty="0"/>
              <a:t>» </a:t>
            </a:r>
            <a:r>
              <a:rPr lang="ru-RU" sz="2800" dirty="0" err="1"/>
              <a:t>дарган</a:t>
            </a:r>
            <a:r>
              <a:rPr lang="ru-RU" sz="2800" dirty="0"/>
              <a:t> </a:t>
            </a:r>
            <a:r>
              <a:rPr lang="ru-RU" sz="2800" dirty="0" err="1"/>
              <a:t>мезла</a:t>
            </a:r>
            <a:r>
              <a:rPr lang="ru-RU" sz="2800" dirty="0"/>
              <a:t> </a:t>
            </a:r>
            <a:r>
              <a:rPr lang="ru-RU" sz="2800" dirty="0" err="1"/>
              <a:t>ва</a:t>
            </a:r>
            <a:r>
              <a:rPr lang="ru-RU" sz="2800" dirty="0"/>
              <a:t> </a:t>
            </a:r>
            <a:r>
              <a:rPr lang="ru-RU" sz="2800" dirty="0" err="1"/>
              <a:t>литературала</a:t>
            </a:r>
            <a:r>
              <a:rPr lang="ru-RU" sz="2800" dirty="0"/>
              <a:t> учительница.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67" y="1930400"/>
            <a:ext cx="4854592" cy="4927600"/>
          </a:xfrm>
        </p:spPr>
      </p:pic>
    </p:spTree>
    <p:extLst>
      <p:ext uri="{BB962C8B-B14F-4D97-AF65-F5344CB8AC3E}">
        <p14:creationId xmlns:p14="http://schemas.microsoft.com/office/powerpoint/2010/main" val="1516750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дус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школализир</a:t>
            </a:r>
            <a:r>
              <a:rPr lang="ru-RU" sz="48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32" y="1930401"/>
            <a:ext cx="5854768" cy="4927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2247098" cy="370962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00" y="1930400"/>
            <a:ext cx="3048000" cy="3876675"/>
          </a:xfrm>
        </p:spPr>
      </p:pic>
    </p:spTree>
    <p:extLst>
      <p:ext uri="{BB962C8B-B14F-4D97-AF65-F5344CB8AC3E}">
        <p14:creationId xmlns:p14="http://schemas.microsoft.com/office/powerpoint/2010/main" val="12628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Университетлизир</a:t>
            </a:r>
            <a:r>
              <a:rPr lang="ru-RU" dirty="0"/>
              <a:t> </a:t>
            </a:r>
            <a:r>
              <a:rPr lang="ru-RU" dirty="0" err="1"/>
              <a:t>белч</a:t>
            </a:r>
            <a:r>
              <a:rPr lang="en-US" dirty="0"/>
              <a:t>I</a:t>
            </a:r>
            <a:r>
              <a:rPr lang="ru-RU" dirty="0"/>
              <a:t>удила </a:t>
            </a:r>
            <a:r>
              <a:rPr lang="ru-RU" dirty="0" err="1"/>
              <a:t>дусми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9213"/>
            <a:ext cx="5941541" cy="516878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41" y="1689214"/>
            <a:ext cx="5325070" cy="516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3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1984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дус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Дила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цаибси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86" y="1930400"/>
            <a:ext cx="6564333" cy="4927600"/>
          </a:xfrm>
        </p:spPr>
      </p:pic>
    </p:spTree>
    <p:extLst>
      <p:ext uri="{BB962C8B-B14F-4D97-AF65-F5344CB8AC3E}">
        <p14:creationId xmlns:p14="http://schemas.microsoft.com/office/powerpoint/2010/main" val="1438402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2006 </a:t>
            </a:r>
            <a:r>
              <a:rPr lang="ru-RU" sz="4000" dirty="0" err="1"/>
              <a:t>дус</a:t>
            </a:r>
            <a:r>
              <a:rPr lang="ru-RU" sz="4000" dirty="0"/>
              <a:t>. </a:t>
            </a:r>
            <a:r>
              <a:rPr lang="ru-RU" sz="4000" dirty="0" err="1"/>
              <a:t>Дила</a:t>
            </a:r>
            <a:r>
              <a:rPr lang="ru-RU" sz="4000" dirty="0"/>
              <a:t> </a:t>
            </a:r>
            <a:r>
              <a:rPr lang="ru-RU" sz="4000" dirty="0" err="1"/>
              <a:t>ученикуни</a:t>
            </a:r>
            <a:r>
              <a:rPr lang="ru-RU" sz="4000" dirty="0"/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49" y="1930400"/>
            <a:ext cx="6567437" cy="4925578"/>
          </a:xfrm>
        </p:spPr>
      </p:pic>
    </p:spTree>
    <p:extLst>
      <p:ext uri="{BB962C8B-B14F-4D97-AF65-F5344CB8AC3E}">
        <p14:creationId xmlns:p14="http://schemas.microsoft.com/office/powerpoint/2010/main" val="3379045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err="1"/>
              <a:t>Дила</a:t>
            </a:r>
            <a:r>
              <a:rPr lang="ru-RU" sz="6000" dirty="0"/>
              <a:t> г</a:t>
            </a:r>
            <a:r>
              <a:rPr lang="en-US" sz="6000" dirty="0"/>
              <a:t>I</a:t>
            </a:r>
            <a:r>
              <a:rPr lang="ru-RU" sz="6000" dirty="0" err="1"/>
              <a:t>елабси</a:t>
            </a:r>
            <a:r>
              <a:rPr lang="ru-RU" sz="6000" dirty="0"/>
              <a:t> выпуск.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49" y="1932422"/>
            <a:ext cx="6567437" cy="4925578"/>
          </a:xfrm>
        </p:spPr>
      </p:pic>
    </p:spTree>
    <p:extLst>
      <p:ext uri="{BB962C8B-B14F-4D97-AF65-F5344CB8AC3E}">
        <p14:creationId xmlns:p14="http://schemas.microsoft.com/office/powerpoint/2010/main" val="2842062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учительтала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коллектив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30" y="1964268"/>
            <a:ext cx="6575675" cy="4931756"/>
          </a:xfrm>
        </p:spPr>
      </p:pic>
    </p:spTree>
    <p:extLst>
      <p:ext uri="{BB962C8B-B14F-4D97-AF65-F5344CB8AC3E}">
        <p14:creationId xmlns:p14="http://schemas.microsoft.com/office/powerpoint/2010/main" val="3354749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444</TotalTime>
  <Words>231</Words>
  <Application>Microsoft Office PowerPoint</Application>
  <PresentationFormat>Произвольный</PresentationFormat>
  <Paragraphs>39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Грань</vt:lpstr>
      <vt:lpstr>Презентация на конкурс «Лучший учитель года по родному языку».</vt:lpstr>
      <vt:lpstr>Добро пожаловать в мир знаний!</vt:lpstr>
      <vt:lpstr>МКОУ «Мекегинский лицей им. Г.Гамидова»</vt:lpstr>
      <vt:lpstr>Арсланбекова РайхIянат ХIясбулаевна- «МикIхIила лицейла» дарган мезла ва литературала учительница.</vt:lpstr>
      <vt:lpstr>Университетлизир белчIудила дусми.</vt:lpstr>
      <vt:lpstr>1984 дус. Дила цаибси класс.</vt:lpstr>
      <vt:lpstr>2006 дус. Дила ученикуни. </vt:lpstr>
      <vt:lpstr>Дила гIелабси выпуск. </vt:lpstr>
      <vt:lpstr>Школала учительтала коллектив.</vt:lpstr>
      <vt:lpstr>Мои достижения</vt:lpstr>
      <vt:lpstr>Мои достижения</vt:lpstr>
      <vt:lpstr>Мои достижения</vt:lpstr>
      <vt:lpstr>Мои достижения</vt:lpstr>
      <vt:lpstr>Мои достижения</vt:lpstr>
      <vt:lpstr>Мои достижения</vt:lpstr>
      <vt:lpstr>Мои достижения</vt:lpstr>
      <vt:lpstr>Мои достижения</vt:lpstr>
      <vt:lpstr>Мои достижения</vt:lpstr>
      <vt:lpstr>Мои достижения</vt:lpstr>
      <vt:lpstr>Мои достижения</vt:lpstr>
      <vt:lpstr>Достижения моих учеников</vt:lpstr>
      <vt:lpstr>Достижения моих учеников</vt:lpstr>
      <vt:lpstr>Презентация PowerPoint</vt:lpstr>
      <vt:lpstr>Дагъиста заслуженный учитель. Халкьла багьудила отличник. Арсланбеков ХIясбулагь Магомедович.</vt:lpstr>
      <vt:lpstr>Арсланбеков Багьаудин Арсланбекович. Историяла гIилмуртала кандидат.</vt:lpstr>
      <vt:lpstr>Нушала учительти-писательти.</vt:lpstr>
      <vt:lpstr>ГIялиханова Аминат ГIябдулмеджидовна-филологияла гIилмуртала кандидат.</vt:lpstr>
      <vt:lpstr>ГIисаев МяхIяммадшапигI ГIялиханович-филологияла гIилмуртала кандидат, профессор. </vt:lpstr>
      <vt:lpstr>Айгумов Джалалудин Айгумович-пергер педагог, писатель.</vt:lpstr>
      <vt:lpstr>Шантала пахру. ГIямаров МяхIяммад ГIямарович. Россияла герой.</vt:lpstr>
      <vt:lpstr>Дарган мезла кабинетлизиб дила дарс.</vt:lpstr>
      <vt:lpstr>Дила хIянчурби.</vt:lpstr>
      <vt:lpstr>7-8-ти классуназиб дарган мезла ва литературала абз. </vt:lpstr>
      <vt:lpstr>Дарган мезла КВН- ла  дарс </vt:lpstr>
      <vt:lpstr>9-ти классуназиб дарган мезла ва литературала абз</vt:lpstr>
      <vt:lpstr>Дарсла тема: Г|. Батирай «Дигайличила» 10 класслизиб барибси даргала литературала дарсла план.</vt:lpstr>
      <vt:lpstr>Дарсла тема: Гъ-Б. Бях|яндов «Хамдеш агарси Кавказ». 11 класслизиб барибси даргала литературала дарсла план. </vt:lpstr>
      <vt:lpstr>Дарган мезла тематический планти 7 класс Сяг|ятунала кьадар: лерилра – 64; жумяг|лизир – 2 сяг|ят Жузла авторти: Сулейманов Б. С., Мях|яммадов З. Г|., Бях|яммадов М. Р. </vt:lpstr>
      <vt:lpstr>Дагъиста литературала тематический план 10 класс </vt:lpstr>
      <vt:lpstr>35 дус школализир.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мир знаний!</dc:title>
  <dc:creator>Рустам Султанбеков</dc:creator>
  <cp:lastModifiedBy>Исламгерей Дибиров</cp:lastModifiedBy>
  <cp:revision>36</cp:revision>
  <dcterms:created xsi:type="dcterms:W3CDTF">2015-02-14T12:49:34Z</dcterms:created>
  <dcterms:modified xsi:type="dcterms:W3CDTF">2021-02-20T13:21:17Z</dcterms:modified>
</cp:coreProperties>
</file>