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83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84" r:id="rId11"/>
    <p:sldId id="285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67" r:id="rId24"/>
    <p:sldId id="265" r:id="rId25"/>
    <p:sldId id="266" r:id="rId26"/>
    <p:sldId id="272" r:id="rId27"/>
    <p:sldId id="268" r:id="rId28"/>
    <p:sldId id="269" r:id="rId29"/>
    <p:sldId id="271" r:id="rId30"/>
    <p:sldId id="270" r:id="rId31"/>
    <p:sldId id="273" r:id="rId32"/>
    <p:sldId id="275" r:id="rId33"/>
    <p:sldId id="274" r:id="rId34"/>
    <p:sldId id="280" r:id="rId35"/>
    <p:sldId id="281" r:id="rId36"/>
    <p:sldId id="276" r:id="rId37"/>
    <p:sldId id="277" r:id="rId38"/>
    <p:sldId id="279" r:id="rId39"/>
    <p:sldId id="278" r:id="rId40"/>
    <p:sldId id="282" r:id="rId4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Рустам Султанбеков" initials="РС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5" d="100"/>
          <a:sy n="85" d="100"/>
        </p:scale>
        <p:origin x="-547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BD5E-70E6-41BE-8B90-EFA0BAC7A8A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DBF-6E2E-405F-9424-0DCED17B2F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14165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BD5E-70E6-41BE-8B90-EFA0BAC7A8A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DBF-6E2E-405F-9424-0DCED17B2F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181757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BD5E-70E6-41BE-8B90-EFA0BAC7A8A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DBF-6E2E-405F-9424-0DCED17B2F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334480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BD5E-70E6-41BE-8B90-EFA0BAC7A8A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DBF-6E2E-405F-9424-0DCED17B2F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12689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BD5E-70E6-41BE-8B90-EFA0BAC7A8A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DBF-6E2E-405F-9424-0DCED17B2FA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78368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BD5E-70E6-41BE-8B90-EFA0BAC7A8A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DBF-6E2E-405F-9424-0DCED17B2F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8011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BD5E-70E6-41BE-8B90-EFA0BAC7A8A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DBF-6E2E-405F-9424-0DCED17B2F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0833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BD5E-70E6-41BE-8B90-EFA0BAC7A8A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DBF-6E2E-405F-9424-0DCED17B2F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36511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BD5E-70E6-41BE-8B90-EFA0BAC7A8A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DBF-6E2E-405F-9424-0DCED17B2F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07378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BD5E-70E6-41BE-8B90-EFA0BAC7A8A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DBF-6E2E-405F-9424-0DCED17B2F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82978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BD5E-70E6-41BE-8B90-EFA0BAC7A8A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DBF-6E2E-405F-9424-0DCED17B2F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86157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BD5E-70E6-41BE-8B90-EFA0BAC7A8A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DBF-6E2E-405F-9424-0DCED17B2F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6829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BD5E-70E6-41BE-8B90-EFA0BAC7A8A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DBF-6E2E-405F-9424-0DCED17B2F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95180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BD5E-70E6-41BE-8B90-EFA0BAC7A8A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DBF-6E2E-405F-9424-0DCED17B2F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6553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BD5E-70E6-41BE-8B90-EFA0BAC7A8A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DBF-6E2E-405F-9424-0DCED17B2F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243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B2BD5E-70E6-41BE-8B90-EFA0BAC7A8A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4CDBF-6E2E-405F-9424-0DCED17B2F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52703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B2BD5E-70E6-41BE-8B90-EFA0BAC7A8AD}" type="datetimeFigureOut">
              <a:rPr lang="ru-RU" smtClean="0"/>
              <a:pPr/>
              <a:t>20.02.2021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574CDBF-6E2E-405F-9424-0DCED17B2FA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3722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/>
              <a:t>Презентация на конкурс «Лучший учитель года по родному языку».</a:t>
            </a:r>
            <a:endParaRPr lang="ru-RU" sz="4000" dirty="0"/>
          </a:p>
        </p:txBody>
      </p:sp>
      <p:pic>
        <p:nvPicPr>
          <p:cNvPr id="4" name="Picture 7" descr="766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86368" y="1930400"/>
            <a:ext cx="6578600" cy="474892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898115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202DBB-B8E2-4FAC-A811-4123661734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Мои достижения</a:t>
            </a:r>
          </a:p>
        </p:txBody>
      </p:sp>
      <p:pic>
        <p:nvPicPr>
          <p:cNvPr id="6" name="Объект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2EE7DFE4-EC2C-4C15-A254-9A1B326F15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3232" r="-593" b="44116"/>
          <a:stretch/>
        </p:blipFill>
        <p:spPr>
          <a:xfrm>
            <a:off x="227185" y="1814116"/>
            <a:ext cx="5381626" cy="3229768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AC4AEFC-0BD8-4281-8381-55877652BDF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92" r="282" b="38973"/>
          <a:stretch/>
        </p:blipFill>
        <p:spPr>
          <a:xfrm>
            <a:off x="4140432" y="1967904"/>
            <a:ext cx="5534256" cy="315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94701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DA71B2-3BED-479C-AC89-F3BAA70D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Мои достижения</a:t>
            </a:r>
            <a:endParaRPr lang="ru-RU" dirty="0"/>
          </a:p>
        </p:txBody>
      </p:sp>
      <p:pic>
        <p:nvPicPr>
          <p:cNvPr id="7" name="Объект 6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8CE20CC1-ABC5-4EF0-AABE-25743B0816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600" y="1412081"/>
            <a:ext cx="3650162" cy="5166519"/>
          </a:xfrm>
        </p:spPr>
      </p:pic>
    </p:spTree>
    <p:extLst>
      <p:ext uri="{BB962C8B-B14F-4D97-AF65-F5344CB8AC3E}">
        <p14:creationId xmlns:p14="http://schemas.microsoft.com/office/powerpoint/2010/main" val="9877775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DA71B2-3BED-479C-AC89-F3BAA70D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Мои достижения</a:t>
            </a:r>
            <a:endParaRPr lang="ru-RU" dirty="0"/>
          </a:p>
        </p:txBody>
      </p:sp>
      <p:pic>
        <p:nvPicPr>
          <p:cNvPr id="4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9C1A2A05-6FE5-483C-B2F7-6F6384E478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4225" y="1270000"/>
            <a:ext cx="3782886" cy="5354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3033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DA71B2-3BED-479C-AC89-F3BAA70D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Мои достижения</a:t>
            </a:r>
            <a:endParaRPr lang="ru-RU" dirty="0"/>
          </a:p>
        </p:txBody>
      </p:sp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49FD57C-84D9-4258-81BD-36A7085DE9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044" y="1435316"/>
            <a:ext cx="3831145" cy="5422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01225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DA71B2-3BED-479C-AC89-F3BAA70D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Мои достижения</a:t>
            </a:r>
            <a:endParaRPr lang="ru-RU" dirty="0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9653B9C0-1F48-487A-8AC0-83B5911B31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548" y="1288869"/>
            <a:ext cx="3934610" cy="556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2955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DA71B2-3BED-479C-AC89-F3BAA70D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Мои достижения</a:t>
            </a:r>
            <a:endParaRPr lang="ru-RU" dirty="0"/>
          </a:p>
        </p:txBody>
      </p:sp>
      <p:pic>
        <p:nvPicPr>
          <p:cNvPr id="4" name="Рисунок 3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B02528E0-E6A4-400D-83F6-3F5BA787AF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918" y="1271451"/>
            <a:ext cx="3873085" cy="5482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2558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DA71B2-3BED-479C-AC89-F3BAA70D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Мои достижения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B7AFDFE-774D-436E-B899-C0974E84C4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4499" y="1270000"/>
            <a:ext cx="3762337" cy="532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7253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DA71B2-3BED-479C-AC89-F3BAA70D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Мои достижения</a:t>
            </a:r>
            <a:endParaRPr lang="ru-RU" dirty="0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768F7935-6132-48D7-86F9-5CA00CBB89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092" y="1271766"/>
            <a:ext cx="3842098" cy="5438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1324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DA71B2-3BED-479C-AC89-F3BAA70D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Мои достижения</a:t>
            </a:r>
            <a:endParaRPr lang="ru-RU" dirty="0"/>
          </a:p>
        </p:txBody>
      </p:sp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781291BC-508C-491C-8A09-FCDCF423AFF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886" y="1341120"/>
            <a:ext cx="3657742" cy="5177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78809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DA71B2-3BED-479C-AC89-F3BAA70D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Мои достижения</a:t>
            </a:r>
            <a:endParaRPr lang="ru-RU" dirty="0"/>
          </a:p>
        </p:txBody>
      </p:sp>
      <p:pic>
        <p:nvPicPr>
          <p:cNvPr id="5" name="Рисунок 4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199C81B5-0D66-4ECE-9637-FB9B147FD3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335" y="1271450"/>
            <a:ext cx="3842322" cy="543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2202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Добро пожаловать в мир знаний!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54" y="1690688"/>
            <a:ext cx="8857735" cy="5167312"/>
          </a:xfrm>
        </p:spPr>
      </p:pic>
    </p:spTree>
    <p:extLst>
      <p:ext uri="{BB962C8B-B14F-4D97-AF65-F5344CB8AC3E}">
        <p14:creationId xmlns:p14="http://schemas.microsoft.com/office/powerpoint/2010/main" val="2699785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DA71B2-3BED-479C-AC89-F3BAA70D7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Мои достижения</a:t>
            </a:r>
            <a:endParaRPr lang="ru-RU" dirty="0"/>
          </a:p>
        </p:txBody>
      </p:sp>
      <p:pic>
        <p:nvPicPr>
          <p:cNvPr id="6" name="Рисунок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FC8BF9CE-3BCA-483F-B35D-6C13C1166F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090" y="1271451"/>
            <a:ext cx="3842321" cy="5438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8526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xmlns="" id="{4098A4C6-4FFB-4EF4-8317-8110224DB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xmlns="" id="{4A415072-93F3-4FDA-96B8-7DFD2874C5D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xmlns="" id="{D8C2D828-7FBF-4467-B527-793E0E978C2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Rectangle 23">
              <a:extLst>
                <a:ext uri="{FF2B5EF4-FFF2-40B4-BE49-F238E27FC236}">
                  <a16:creationId xmlns:a16="http://schemas.microsoft.com/office/drawing/2014/main" xmlns="" id="{B9D10F1D-AB99-42AD-8720-CDF3499591B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1" name="Rectangle 25">
              <a:extLst>
                <a:ext uri="{FF2B5EF4-FFF2-40B4-BE49-F238E27FC236}">
                  <a16:creationId xmlns:a16="http://schemas.microsoft.com/office/drawing/2014/main" xmlns="" id="{5BF01F05-8464-452A-A278-4A40757B65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xmlns="" id="{FBCC0363-6CA5-4B64-A66F-4787325575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3" name="Rectangle 27">
              <a:extLst>
                <a:ext uri="{FF2B5EF4-FFF2-40B4-BE49-F238E27FC236}">
                  <a16:creationId xmlns:a16="http://schemas.microsoft.com/office/drawing/2014/main" xmlns="" id="{CBACBAB2-7577-4339-B610-7245E449D37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4" name="Rectangle 28">
              <a:extLst>
                <a:ext uri="{FF2B5EF4-FFF2-40B4-BE49-F238E27FC236}">
                  <a16:creationId xmlns:a16="http://schemas.microsoft.com/office/drawing/2014/main" xmlns="" id="{DFCB19D4-D4D4-4AFD-9ECC-A6D0E4AE215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5" name="Rectangle 29">
              <a:extLst>
                <a:ext uri="{FF2B5EF4-FFF2-40B4-BE49-F238E27FC236}">
                  <a16:creationId xmlns:a16="http://schemas.microsoft.com/office/drawing/2014/main" xmlns="" id="{3B32E423-85B7-4B28-B5C3-AB63224A46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xmlns="" id="{3DC38A14-94ED-496F-851A-CA6A988988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xmlns="" id="{14E862E4-F307-4A50-A3A9-0A79FD36D0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A895F5-7EB0-45E7-8183-63FAD33D2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8" y="4473226"/>
            <a:ext cx="8288035" cy="10966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/>
              <a:t>Достижения</a:t>
            </a:r>
            <a:r>
              <a:rPr lang="en-US" sz="4800" dirty="0"/>
              <a:t> </a:t>
            </a:r>
            <a:r>
              <a:rPr lang="en-US" sz="4800" dirty="0" err="1"/>
              <a:t>моих</a:t>
            </a:r>
            <a:r>
              <a:rPr lang="en-US" sz="4800" dirty="0"/>
              <a:t> </a:t>
            </a:r>
            <a:r>
              <a:rPr lang="en-US" sz="4800" dirty="0" err="1"/>
              <a:t>учеников</a:t>
            </a:r>
            <a:endParaRPr lang="en-US" sz="4800" dirty="0"/>
          </a:p>
        </p:txBody>
      </p:sp>
      <p:pic>
        <p:nvPicPr>
          <p:cNvPr id="8" name="Рисунок 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8C1BFAE4-BA42-4B5A-922F-7025676846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5061"/>
          <a:stretch/>
        </p:blipFill>
        <p:spPr>
          <a:xfrm>
            <a:off x="985968" y="609600"/>
            <a:ext cx="2708953" cy="3635025"/>
          </a:xfrm>
          <a:custGeom>
            <a:avLst/>
            <a:gdLst/>
            <a:ahLst/>
            <a:cxnLst/>
            <a:rect l="l" t="t" r="r" b="b"/>
            <a:pathLst>
              <a:path w="2606040" h="3635025">
                <a:moveTo>
                  <a:pt x="219895" y="0"/>
                </a:moveTo>
                <a:lnTo>
                  <a:pt x="2606040" y="0"/>
                </a:lnTo>
                <a:lnTo>
                  <a:pt x="2606040" y="3635025"/>
                </a:lnTo>
                <a:lnTo>
                  <a:pt x="0" y="3635025"/>
                </a:lnTo>
                <a:lnTo>
                  <a:pt x="0" y="1510758"/>
                </a:lnTo>
                <a:close/>
              </a:path>
            </a:pathLst>
          </a:custGeom>
        </p:spPr>
      </p:pic>
      <p:pic>
        <p:nvPicPr>
          <p:cNvPr id="6" name="Объект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E6423116-21A5-46F0-8DAC-576330D8DF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82"/>
          <a:stretch/>
        </p:blipFill>
        <p:spPr>
          <a:xfrm>
            <a:off x="3809470" y="608009"/>
            <a:ext cx="2706624" cy="3635025"/>
          </a:xfrm>
          <a:prstGeom prst="rect">
            <a:avLst/>
          </a:prstGeom>
        </p:spPr>
      </p:pic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851322E6-85B4-414F-BE47-5BA6FEF91C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82"/>
          <a:stretch/>
        </p:blipFill>
        <p:spPr>
          <a:xfrm>
            <a:off x="6630642" y="608009"/>
            <a:ext cx="2706624" cy="36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250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4098A4C6-4FFB-4EF4-8317-8110224DBB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xmlns="" id="{4A415072-93F3-4FDA-96B8-7DFD2874C5D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xmlns="" id="{D8C2D828-7FBF-4467-B527-793E0E978C2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xmlns="" id="{B9D10F1D-AB99-42AD-8720-CDF3499591B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5">
              <a:extLst>
                <a:ext uri="{FF2B5EF4-FFF2-40B4-BE49-F238E27FC236}">
                  <a16:creationId xmlns:a16="http://schemas.microsoft.com/office/drawing/2014/main" xmlns="" id="{5BF01F05-8464-452A-A278-4A40757B657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xmlns="" id="{FBCC0363-6CA5-4B64-A66F-478732557508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7">
              <a:extLst>
                <a:ext uri="{FF2B5EF4-FFF2-40B4-BE49-F238E27FC236}">
                  <a16:creationId xmlns:a16="http://schemas.microsoft.com/office/drawing/2014/main" xmlns="" id="{CBACBAB2-7577-4339-B610-7245E449D37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8">
              <a:extLst>
                <a:ext uri="{FF2B5EF4-FFF2-40B4-BE49-F238E27FC236}">
                  <a16:creationId xmlns:a16="http://schemas.microsoft.com/office/drawing/2014/main" xmlns="" id="{DFCB19D4-D4D4-4AFD-9ECC-A6D0E4AE215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9">
              <a:extLst>
                <a:ext uri="{FF2B5EF4-FFF2-40B4-BE49-F238E27FC236}">
                  <a16:creationId xmlns:a16="http://schemas.microsoft.com/office/drawing/2014/main" xmlns="" id="{3B32E423-85B7-4B28-B5C3-AB63224A46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xmlns="" id="{3DC38A14-94ED-496F-851A-CA6A988988F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xmlns="" id="{14E862E4-F307-4A50-A3A9-0A79FD36D08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4D5FC9B-9D3E-4402-94E7-ADBAE3A04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8" y="4473226"/>
            <a:ext cx="8288035" cy="10966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/>
              <a:t>Достижения</a:t>
            </a:r>
            <a:r>
              <a:rPr lang="en-US" sz="4800" dirty="0"/>
              <a:t> </a:t>
            </a:r>
            <a:r>
              <a:rPr lang="en-US" sz="4800" dirty="0" err="1"/>
              <a:t>моих</a:t>
            </a:r>
            <a:r>
              <a:rPr lang="en-US" sz="4800" dirty="0"/>
              <a:t> </a:t>
            </a:r>
            <a:r>
              <a:rPr lang="en-US" sz="4800" dirty="0" err="1"/>
              <a:t>учеников</a:t>
            </a:r>
            <a:endParaRPr lang="en-US" sz="4800" dirty="0"/>
          </a:p>
        </p:txBody>
      </p:sp>
      <p:pic>
        <p:nvPicPr>
          <p:cNvPr id="10" name="Рисунок 9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56C0AEC3-3926-4923-B572-F5E14610A02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" b="5061"/>
          <a:stretch/>
        </p:blipFill>
        <p:spPr>
          <a:xfrm>
            <a:off x="985968" y="609600"/>
            <a:ext cx="2708953" cy="3635025"/>
          </a:xfrm>
          <a:custGeom>
            <a:avLst/>
            <a:gdLst/>
            <a:ahLst/>
            <a:cxnLst/>
            <a:rect l="l" t="t" r="r" b="b"/>
            <a:pathLst>
              <a:path w="2606040" h="3635025">
                <a:moveTo>
                  <a:pt x="219895" y="0"/>
                </a:moveTo>
                <a:lnTo>
                  <a:pt x="2606040" y="0"/>
                </a:lnTo>
                <a:lnTo>
                  <a:pt x="2606040" y="3635025"/>
                </a:lnTo>
                <a:lnTo>
                  <a:pt x="0" y="3635025"/>
                </a:lnTo>
                <a:lnTo>
                  <a:pt x="0" y="1510758"/>
                </a:lnTo>
                <a:close/>
              </a:path>
            </a:pathLst>
          </a:custGeom>
        </p:spPr>
      </p:pic>
      <p:pic>
        <p:nvPicPr>
          <p:cNvPr id="6" name="Объект 5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6F973F2C-CDA1-4A52-8BA4-93B80A29FA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82"/>
          <a:stretch/>
        </p:blipFill>
        <p:spPr>
          <a:xfrm>
            <a:off x="3809470" y="608009"/>
            <a:ext cx="2706624" cy="3635025"/>
          </a:xfrm>
          <a:prstGeom prst="rect">
            <a:avLst/>
          </a:prstGeom>
        </p:spPr>
      </p:pic>
      <p:pic>
        <p:nvPicPr>
          <p:cNvPr id="8" name="Рисунок 7" descr="Изображение выглядит как текст&#10;&#10;Автоматически созданное описание">
            <a:extLst>
              <a:ext uri="{FF2B5EF4-FFF2-40B4-BE49-F238E27FC236}">
                <a16:creationId xmlns:a16="http://schemas.microsoft.com/office/drawing/2014/main" xmlns="" id="{A49F7329-65B5-430B-938E-A49C3882F7E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82"/>
          <a:stretch/>
        </p:blipFill>
        <p:spPr>
          <a:xfrm>
            <a:off x="6630642" y="608009"/>
            <a:ext cx="2706624" cy="36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08683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242" y="533487"/>
            <a:ext cx="7948050" cy="5791026"/>
          </a:xfrm>
        </p:spPr>
      </p:pic>
    </p:spTree>
    <p:extLst>
      <p:ext uri="{BB962C8B-B14F-4D97-AF65-F5344CB8AC3E}">
        <p14:creationId xmlns:p14="http://schemas.microsoft.com/office/powerpoint/2010/main" val="31466443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err="1"/>
              <a:t>Дагъиста</a:t>
            </a:r>
            <a:r>
              <a:rPr lang="ru-RU" sz="2800" dirty="0"/>
              <a:t> заслуженный учитель. </a:t>
            </a:r>
            <a:r>
              <a:rPr lang="ru-RU" sz="2800" dirty="0" err="1"/>
              <a:t>Халкьла</a:t>
            </a:r>
            <a:r>
              <a:rPr lang="ru-RU" sz="2800" dirty="0"/>
              <a:t> </a:t>
            </a:r>
            <a:r>
              <a:rPr lang="ru-RU" sz="2800" dirty="0" err="1"/>
              <a:t>багьудила</a:t>
            </a:r>
            <a:r>
              <a:rPr lang="ru-RU" sz="2800" dirty="0"/>
              <a:t> отличник. </a:t>
            </a:r>
            <a:r>
              <a:rPr lang="ru-RU" sz="2800" dirty="0" err="1"/>
              <a:t>Арсланбеков</a:t>
            </a:r>
            <a:r>
              <a:rPr lang="ru-RU" sz="2800" dirty="0"/>
              <a:t> Х</a:t>
            </a:r>
            <a:r>
              <a:rPr lang="en-US" sz="2800" dirty="0"/>
              <a:t>I</a:t>
            </a:r>
            <a:r>
              <a:rPr lang="ru-RU" sz="2800" dirty="0" err="1"/>
              <a:t>ясбулагь</a:t>
            </a:r>
            <a:r>
              <a:rPr lang="ru-RU" sz="2800" dirty="0"/>
              <a:t> Магомедович.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418999" y="2546351"/>
            <a:ext cx="4927600" cy="3695700"/>
          </a:xfrm>
        </p:spPr>
      </p:pic>
    </p:spTree>
    <p:extLst>
      <p:ext uri="{BB962C8B-B14F-4D97-AF65-F5344CB8AC3E}">
        <p14:creationId xmlns:p14="http://schemas.microsoft.com/office/powerpoint/2010/main" val="2258047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err="1"/>
              <a:t>Арсланбеков</a:t>
            </a:r>
            <a:r>
              <a:rPr lang="ru-RU" sz="3200" dirty="0"/>
              <a:t> </a:t>
            </a:r>
            <a:r>
              <a:rPr lang="ru-RU" sz="3200" dirty="0" err="1"/>
              <a:t>Багьаудин</a:t>
            </a:r>
            <a:r>
              <a:rPr lang="ru-RU" sz="3200" dirty="0"/>
              <a:t> </a:t>
            </a:r>
            <a:r>
              <a:rPr lang="ru-RU" sz="3200" dirty="0" err="1"/>
              <a:t>Арсланбекович</a:t>
            </a:r>
            <a:r>
              <a:rPr lang="ru-RU" sz="3200" dirty="0"/>
              <a:t>. </a:t>
            </a:r>
            <a:r>
              <a:rPr lang="ru-RU" sz="3200" dirty="0" err="1"/>
              <a:t>Историяла</a:t>
            </a:r>
            <a:r>
              <a:rPr lang="ru-RU" sz="3200" dirty="0"/>
              <a:t> г</a:t>
            </a:r>
            <a:r>
              <a:rPr lang="en-US" sz="3200" dirty="0"/>
              <a:t>I</a:t>
            </a:r>
            <a:r>
              <a:rPr lang="ru-RU" sz="3200" dirty="0" err="1"/>
              <a:t>илмуртала</a:t>
            </a:r>
            <a:r>
              <a:rPr lang="ru-RU" sz="3200" dirty="0"/>
              <a:t> кандидат.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422" y="1930400"/>
            <a:ext cx="6576491" cy="4932369"/>
          </a:xfrm>
        </p:spPr>
      </p:pic>
    </p:spTree>
    <p:extLst>
      <p:ext uri="{BB962C8B-B14F-4D97-AF65-F5344CB8AC3E}">
        <p14:creationId xmlns:p14="http://schemas.microsoft.com/office/powerpoint/2010/main" val="42555484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err="1"/>
              <a:t>Нушала</a:t>
            </a:r>
            <a:r>
              <a:rPr lang="ru-RU" sz="4000" dirty="0"/>
              <a:t> </a:t>
            </a:r>
            <a:r>
              <a:rPr lang="ru-RU" sz="4000" dirty="0" err="1"/>
              <a:t>учительти-писательти</a:t>
            </a:r>
            <a:r>
              <a:rPr lang="ru-RU" sz="4000" dirty="0"/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992" y="1930400"/>
            <a:ext cx="7061352" cy="4931738"/>
          </a:xfrm>
        </p:spPr>
      </p:pic>
    </p:spTree>
    <p:extLst>
      <p:ext uri="{BB962C8B-B14F-4D97-AF65-F5344CB8AC3E}">
        <p14:creationId xmlns:p14="http://schemas.microsoft.com/office/powerpoint/2010/main" val="11269013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Г</a:t>
            </a:r>
            <a:r>
              <a:rPr lang="en-US" dirty="0"/>
              <a:t>I</a:t>
            </a:r>
            <a:r>
              <a:rPr lang="ru-RU" dirty="0" err="1"/>
              <a:t>ялиханова</a:t>
            </a:r>
            <a:r>
              <a:rPr lang="ru-RU" dirty="0"/>
              <a:t> </a:t>
            </a:r>
            <a:r>
              <a:rPr lang="ru-RU" dirty="0" err="1"/>
              <a:t>Аминат</a:t>
            </a:r>
            <a:r>
              <a:rPr lang="ru-RU" dirty="0"/>
              <a:t> Г</a:t>
            </a:r>
            <a:r>
              <a:rPr lang="en-US" dirty="0"/>
              <a:t>I</a:t>
            </a:r>
            <a:r>
              <a:rPr lang="ru-RU" dirty="0" err="1"/>
              <a:t>ябдулмеджидовна-филологияла</a:t>
            </a:r>
            <a:r>
              <a:rPr lang="ru-RU" dirty="0"/>
              <a:t> г</a:t>
            </a:r>
            <a:r>
              <a:rPr lang="en-US" dirty="0"/>
              <a:t>I</a:t>
            </a:r>
            <a:r>
              <a:rPr lang="ru-RU" dirty="0" err="1"/>
              <a:t>илмуртала</a:t>
            </a:r>
            <a:r>
              <a:rPr lang="ru-RU" dirty="0"/>
              <a:t> кандидат.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770" y="1930400"/>
            <a:ext cx="6573795" cy="4930347"/>
          </a:xfrm>
        </p:spPr>
      </p:pic>
    </p:spTree>
    <p:extLst>
      <p:ext uri="{BB962C8B-B14F-4D97-AF65-F5344CB8AC3E}">
        <p14:creationId xmlns:p14="http://schemas.microsoft.com/office/powerpoint/2010/main" val="5083984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/>
              <a:t>Г</a:t>
            </a:r>
            <a:r>
              <a:rPr lang="en-US" sz="2800" dirty="0"/>
              <a:t>I</a:t>
            </a:r>
            <a:r>
              <a:rPr lang="ru-RU" sz="2800" dirty="0" err="1"/>
              <a:t>исаев</a:t>
            </a:r>
            <a:r>
              <a:rPr lang="ru-RU" sz="2800" dirty="0"/>
              <a:t> </a:t>
            </a:r>
            <a:r>
              <a:rPr lang="ru-RU" sz="2800" dirty="0" err="1"/>
              <a:t>Мях</a:t>
            </a:r>
            <a:r>
              <a:rPr lang="en-US" sz="2800" dirty="0"/>
              <a:t>I</a:t>
            </a:r>
            <a:r>
              <a:rPr lang="ru-RU" sz="2800" dirty="0" err="1"/>
              <a:t>яммадшапиг</a:t>
            </a:r>
            <a:r>
              <a:rPr lang="en-US" sz="2800" dirty="0"/>
              <a:t>I</a:t>
            </a:r>
            <a:r>
              <a:rPr lang="ru-RU" sz="2800" dirty="0"/>
              <a:t> Г</a:t>
            </a:r>
            <a:r>
              <a:rPr lang="en-US" sz="2800" dirty="0"/>
              <a:t>I</a:t>
            </a:r>
            <a:r>
              <a:rPr lang="ru-RU" sz="2800" dirty="0" err="1"/>
              <a:t>ялиханович-филологияла</a:t>
            </a:r>
            <a:r>
              <a:rPr lang="ru-RU" sz="2800" dirty="0"/>
              <a:t> г</a:t>
            </a:r>
            <a:r>
              <a:rPr lang="en-US" sz="2800" dirty="0"/>
              <a:t>I</a:t>
            </a:r>
            <a:r>
              <a:rPr lang="ru-RU" sz="2800" dirty="0" err="1"/>
              <a:t>илмуртала</a:t>
            </a:r>
            <a:r>
              <a:rPr lang="ru-RU" sz="2800" dirty="0"/>
              <a:t> кандидат, профессор.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541" y="1931810"/>
            <a:ext cx="6568253" cy="4926190"/>
          </a:xfrm>
        </p:spPr>
      </p:pic>
    </p:spTree>
    <p:extLst>
      <p:ext uri="{BB962C8B-B14F-4D97-AF65-F5344CB8AC3E}">
        <p14:creationId xmlns:p14="http://schemas.microsoft.com/office/powerpoint/2010/main" val="42618951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Айгумов</a:t>
            </a:r>
            <a:r>
              <a:rPr lang="ru-RU" dirty="0"/>
              <a:t> </a:t>
            </a:r>
            <a:r>
              <a:rPr lang="ru-RU" dirty="0" err="1"/>
              <a:t>Джалалудин</a:t>
            </a:r>
            <a:r>
              <a:rPr lang="ru-RU" dirty="0"/>
              <a:t> </a:t>
            </a:r>
            <a:r>
              <a:rPr lang="ru-RU" dirty="0" err="1"/>
              <a:t>Айгумович-пергер</a:t>
            </a:r>
            <a:r>
              <a:rPr lang="ru-RU" dirty="0"/>
              <a:t> педагог, писатель.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88043" y="2577306"/>
            <a:ext cx="5175249" cy="3881437"/>
          </a:xfrm>
        </p:spPr>
      </p:pic>
    </p:spTree>
    <p:extLst>
      <p:ext uri="{BB962C8B-B14F-4D97-AF65-F5344CB8AC3E}">
        <p14:creationId xmlns:p14="http://schemas.microsoft.com/office/powerpoint/2010/main" val="4342888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МКОУ «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Мекегинский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лицей им.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Г.Гамидова</a:t>
            </a:r>
            <a:r>
              <a:rPr lang="ru-RU" dirty="0"/>
              <a:t>»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322173"/>
            <a:ext cx="8981303" cy="5535827"/>
          </a:xfrm>
        </p:spPr>
      </p:pic>
    </p:spTree>
    <p:extLst>
      <p:ext uri="{BB962C8B-B14F-4D97-AF65-F5344CB8AC3E}">
        <p14:creationId xmlns:p14="http://schemas.microsoft.com/office/powerpoint/2010/main" val="40206856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Шантала</a:t>
            </a:r>
            <a:r>
              <a:rPr lang="ru-RU" dirty="0"/>
              <a:t> </a:t>
            </a:r>
            <a:r>
              <a:rPr lang="ru-RU" dirty="0" err="1"/>
              <a:t>пахру</a:t>
            </a:r>
            <a:r>
              <a:rPr lang="ru-RU" dirty="0"/>
              <a:t>. Г</a:t>
            </a:r>
            <a:r>
              <a:rPr lang="en-US" dirty="0"/>
              <a:t>I</a:t>
            </a:r>
            <a:r>
              <a:rPr lang="ru-RU" dirty="0" err="1"/>
              <a:t>ямаров</a:t>
            </a:r>
            <a:r>
              <a:rPr lang="ru-RU" dirty="0"/>
              <a:t> </a:t>
            </a:r>
            <a:r>
              <a:rPr lang="ru-RU" dirty="0" err="1"/>
              <a:t>Мях</a:t>
            </a:r>
            <a:r>
              <a:rPr lang="en-US" dirty="0"/>
              <a:t>I</a:t>
            </a:r>
            <a:r>
              <a:rPr lang="ru-RU" dirty="0" err="1"/>
              <a:t>яммад</a:t>
            </a:r>
            <a:r>
              <a:rPr lang="ru-RU" dirty="0"/>
              <a:t> Г</a:t>
            </a:r>
            <a:r>
              <a:rPr lang="en-US" dirty="0"/>
              <a:t>I</a:t>
            </a:r>
            <a:r>
              <a:rPr lang="ru-RU" dirty="0" err="1"/>
              <a:t>ямарович</a:t>
            </a:r>
            <a:r>
              <a:rPr lang="ru-RU" dirty="0"/>
              <a:t>. </a:t>
            </a:r>
            <a:r>
              <a:rPr lang="ru-RU" dirty="0" err="1"/>
              <a:t>Россияла</a:t>
            </a:r>
            <a:r>
              <a:rPr lang="ru-RU" dirty="0"/>
              <a:t> герой.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805" y="1930400"/>
            <a:ext cx="6570133" cy="4927600"/>
          </a:xfrm>
        </p:spPr>
      </p:pic>
    </p:spTree>
    <p:extLst>
      <p:ext uri="{BB962C8B-B14F-4D97-AF65-F5344CB8AC3E}">
        <p14:creationId xmlns:p14="http://schemas.microsoft.com/office/powerpoint/2010/main" val="298582017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 err="1"/>
              <a:t>Дарган</a:t>
            </a:r>
            <a:r>
              <a:rPr lang="ru-RU" sz="4400" dirty="0"/>
              <a:t> </a:t>
            </a:r>
            <a:r>
              <a:rPr lang="ru-RU" sz="4400" dirty="0" err="1"/>
              <a:t>мезла</a:t>
            </a:r>
            <a:r>
              <a:rPr lang="ru-RU" sz="4400" dirty="0"/>
              <a:t> </a:t>
            </a:r>
            <a:r>
              <a:rPr lang="ru-RU" sz="4400" dirty="0" err="1"/>
              <a:t>кабинетлизиб</a:t>
            </a:r>
            <a:r>
              <a:rPr lang="ru-RU" sz="4400" dirty="0"/>
              <a:t> </a:t>
            </a:r>
            <a:r>
              <a:rPr lang="ru-RU" sz="4400" dirty="0" err="1"/>
              <a:t>дила</a:t>
            </a:r>
            <a:r>
              <a:rPr lang="ru-RU" sz="4400" dirty="0"/>
              <a:t> </a:t>
            </a:r>
            <a:r>
              <a:rPr lang="ru-RU" sz="4400" dirty="0" err="1"/>
              <a:t>дарс</a:t>
            </a:r>
            <a:r>
              <a:rPr lang="ru-RU" sz="4400" dirty="0"/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949" y="1932422"/>
            <a:ext cx="6567437" cy="4925578"/>
          </a:xfrm>
        </p:spPr>
      </p:pic>
    </p:spTree>
    <p:extLst>
      <p:ext uri="{BB962C8B-B14F-4D97-AF65-F5344CB8AC3E}">
        <p14:creationId xmlns:p14="http://schemas.microsoft.com/office/powerpoint/2010/main" val="257228145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err="1"/>
              <a:t>Дила</a:t>
            </a:r>
            <a:r>
              <a:rPr lang="ru-RU" sz="4800" dirty="0"/>
              <a:t> х</a:t>
            </a:r>
            <a:r>
              <a:rPr lang="en-US" sz="4800" dirty="0"/>
              <a:t>I</a:t>
            </a:r>
            <a:r>
              <a:rPr lang="ru-RU" sz="4800" dirty="0" err="1"/>
              <a:t>янчурби</a:t>
            </a:r>
            <a:r>
              <a:rPr lang="ru-RU" sz="4800" dirty="0"/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755" y="1917131"/>
            <a:ext cx="6587825" cy="4940869"/>
          </a:xfrm>
        </p:spPr>
      </p:pic>
    </p:spTree>
    <p:extLst>
      <p:ext uri="{BB962C8B-B14F-4D97-AF65-F5344CB8AC3E}">
        <p14:creationId xmlns:p14="http://schemas.microsoft.com/office/powerpoint/2010/main" val="310049677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/>
              <a:t>7-8-ти </a:t>
            </a:r>
            <a:r>
              <a:rPr lang="ru-RU" sz="4000" b="1" dirty="0" err="1"/>
              <a:t>классуназиб</a:t>
            </a:r>
            <a:r>
              <a:rPr lang="ru-RU" sz="4000" b="1" dirty="0"/>
              <a:t> </a:t>
            </a:r>
            <a:r>
              <a:rPr lang="ru-RU" sz="4000" b="1" dirty="0" err="1"/>
              <a:t>дарган</a:t>
            </a:r>
            <a:r>
              <a:rPr lang="ru-RU" sz="4000" b="1" dirty="0"/>
              <a:t> </a:t>
            </a:r>
            <a:r>
              <a:rPr lang="ru-RU" sz="4000" b="1" dirty="0" err="1"/>
              <a:t>мезла</a:t>
            </a:r>
            <a:r>
              <a:rPr lang="ru-RU" sz="4000" b="1" dirty="0"/>
              <a:t> </a:t>
            </a:r>
            <a:r>
              <a:rPr lang="ru-RU" sz="4000" b="1" dirty="0" err="1"/>
              <a:t>ва</a:t>
            </a:r>
            <a:r>
              <a:rPr lang="ru-RU" sz="4000" b="1" dirty="0"/>
              <a:t> </a:t>
            </a:r>
            <a:r>
              <a:rPr lang="ru-RU" sz="4000" b="1" dirty="0" err="1"/>
              <a:t>литературала</a:t>
            </a:r>
            <a:r>
              <a:rPr lang="ru-RU" sz="4000" b="1" dirty="0"/>
              <a:t> </a:t>
            </a:r>
            <a:r>
              <a:rPr lang="ru-RU" sz="4000" b="1" dirty="0" err="1"/>
              <a:t>абз</a:t>
            </a:r>
            <a:r>
              <a:rPr lang="ru-RU" sz="4000" b="1" dirty="0"/>
              <a:t>.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708" y="1930400"/>
            <a:ext cx="6837406" cy="49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0432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900" dirty="0" err="1"/>
              <a:t>Дарган</a:t>
            </a:r>
            <a:r>
              <a:rPr lang="ru-RU" sz="4900" dirty="0"/>
              <a:t> </a:t>
            </a:r>
            <a:r>
              <a:rPr lang="ru-RU" sz="4900" dirty="0" err="1"/>
              <a:t>мезла</a:t>
            </a:r>
            <a:r>
              <a:rPr lang="ru-RU" sz="4900" dirty="0"/>
              <a:t/>
            </a:r>
            <a:br>
              <a:rPr lang="ru-RU" sz="4900" dirty="0"/>
            </a:br>
            <a:r>
              <a:rPr lang="ru-RU" sz="4900" dirty="0"/>
              <a:t>КВН- ла  </a:t>
            </a:r>
            <a:r>
              <a:rPr lang="ru-RU" sz="4900" dirty="0" err="1"/>
              <a:t>дарс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041" y="2224216"/>
            <a:ext cx="5585254" cy="3912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82900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/>
              <a:t>9-ти </a:t>
            </a:r>
            <a:r>
              <a:rPr lang="ru-RU" sz="4400" dirty="0" err="1"/>
              <a:t>классуназиб</a:t>
            </a:r>
            <a:r>
              <a:rPr lang="ru-RU" sz="4400" dirty="0"/>
              <a:t> </a:t>
            </a:r>
            <a:r>
              <a:rPr lang="ru-RU" sz="4400" dirty="0" err="1"/>
              <a:t>дарган</a:t>
            </a:r>
            <a:r>
              <a:rPr lang="ru-RU" sz="4400" dirty="0"/>
              <a:t> </a:t>
            </a:r>
            <a:r>
              <a:rPr lang="ru-RU" sz="4400" dirty="0" err="1"/>
              <a:t>мезла</a:t>
            </a:r>
            <a:r>
              <a:rPr lang="ru-RU" sz="4400" dirty="0"/>
              <a:t> </a:t>
            </a:r>
            <a:r>
              <a:rPr lang="ru-RU" sz="4400" dirty="0" err="1"/>
              <a:t>ва</a:t>
            </a:r>
            <a:r>
              <a:rPr lang="ru-RU" sz="4400" dirty="0"/>
              <a:t> </a:t>
            </a:r>
            <a:r>
              <a:rPr lang="ru-RU" sz="4400" dirty="0" err="1"/>
              <a:t>литературала</a:t>
            </a:r>
            <a:r>
              <a:rPr lang="ru-RU" sz="4400" dirty="0"/>
              <a:t> </a:t>
            </a:r>
            <a:r>
              <a:rPr lang="ru-RU" sz="4400" dirty="0" err="1"/>
              <a:t>абз</a:t>
            </a:r>
            <a:endParaRPr lang="ru-RU" sz="4400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5906" y="2232454"/>
            <a:ext cx="6079524" cy="434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01516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err="1"/>
              <a:t>Дарсла</a:t>
            </a:r>
            <a:r>
              <a:rPr lang="ru-RU" sz="2400" b="1" dirty="0"/>
              <a:t> тема: Г|. </a:t>
            </a:r>
            <a:r>
              <a:rPr lang="ru-RU" sz="2400" b="1" dirty="0" err="1"/>
              <a:t>Батирай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«</a:t>
            </a:r>
            <a:r>
              <a:rPr lang="ru-RU" sz="2400" b="1" dirty="0" err="1"/>
              <a:t>Дигайличила</a:t>
            </a:r>
            <a:r>
              <a:rPr lang="ru-RU" sz="2400" b="1" dirty="0"/>
              <a:t>»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/>
              <a:t>10 </a:t>
            </a:r>
            <a:r>
              <a:rPr lang="ru-RU" sz="2400" b="1" dirty="0" err="1"/>
              <a:t>класслизиб</a:t>
            </a:r>
            <a:r>
              <a:rPr lang="ru-RU" sz="2400" b="1" dirty="0"/>
              <a:t> </a:t>
            </a:r>
            <a:r>
              <a:rPr lang="ru-RU" sz="2400" b="1" dirty="0" err="1"/>
              <a:t>барибси</a:t>
            </a:r>
            <a:r>
              <a:rPr lang="ru-RU" sz="2400" b="1" dirty="0"/>
              <a:t> </a:t>
            </a:r>
            <a:r>
              <a:rPr lang="ru-RU" sz="2400" b="1" dirty="0" err="1"/>
              <a:t>даргала</a:t>
            </a:r>
            <a:r>
              <a:rPr lang="ru-RU" sz="2400" b="1" dirty="0"/>
              <a:t> </a:t>
            </a:r>
            <a:r>
              <a:rPr lang="ru-RU" sz="2400" b="1" dirty="0" err="1"/>
              <a:t>литературала</a:t>
            </a:r>
            <a:r>
              <a:rPr lang="ru-RU" sz="2400" b="1" dirty="0"/>
              <a:t> </a:t>
            </a:r>
            <a:r>
              <a:rPr lang="ru-RU" sz="2400" b="1" dirty="0" err="1"/>
              <a:t>дарсла</a:t>
            </a:r>
            <a:r>
              <a:rPr lang="ru-RU" sz="2400" b="1" dirty="0"/>
              <a:t> план.</a:t>
            </a:r>
            <a:endParaRPr lang="ru-RU" sz="2400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3918" y="2160588"/>
            <a:ext cx="3483499" cy="4697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5655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b="1" dirty="0" err="1"/>
              <a:t>Дарсла</a:t>
            </a:r>
            <a:r>
              <a:rPr lang="ru-RU" sz="2200" b="1" dirty="0"/>
              <a:t> тема: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 err="1"/>
              <a:t>Гъ</a:t>
            </a:r>
            <a:r>
              <a:rPr lang="ru-RU" sz="2200" b="1" dirty="0"/>
              <a:t>-Б. </a:t>
            </a:r>
            <a:r>
              <a:rPr lang="ru-RU" sz="2200" b="1" dirty="0" err="1"/>
              <a:t>Бях|яндов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«</a:t>
            </a:r>
            <a:r>
              <a:rPr lang="ru-RU" sz="2200" b="1" dirty="0" err="1"/>
              <a:t>Хамдеш</a:t>
            </a:r>
            <a:r>
              <a:rPr lang="ru-RU" sz="2200" b="1" dirty="0"/>
              <a:t> </a:t>
            </a:r>
            <a:r>
              <a:rPr lang="ru-RU" sz="2200" b="1" dirty="0" err="1"/>
              <a:t>агарси</a:t>
            </a:r>
            <a:r>
              <a:rPr lang="ru-RU" sz="2200" b="1" dirty="0"/>
              <a:t> Кавказ».</a:t>
            </a:r>
            <a:r>
              <a:rPr lang="ru-RU" sz="2200" dirty="0"/>
              <a:t/>
            </a:r>
            <a:br>
              <a:rPr lang="ru-RU" sz="2200" dirty="0"/>
            </a:br>
            <a:r>
              <a:rPr lang="ru-RU" sz="2200" b="1" dirty="0"/>
              <a:t>11 </a:t>
            </a:r>
            <a:r>
              <a:rPr lang="ru-RU" sz="2200" b="1" dirty="0" err="1"/>
              <a:t>класслизиб</a:t>
            </a:r>
            <a:r>
              <a:rPr lang="ru-RU" sz="2200" b="1" dirty="0"/>
              <a:t> </a:t>
            </a:r>
            <a:r>
              <a:rPr lang="ru-RU" sz="2200" b="1" dirty="0" err="1"/>
              <a:t>барибси</a:t>
            </a:r>
            <a:r>
              <a:rPr lang="ru-RU" sz="2200" b="1" dirty="0"/>
              <a:t> </a:t>
            </a:r>
            <a:r>
              <a:rPr lang="ru-RU" sz="2200" b="1" dirty="0" err="1"/>
              <a:t>даргала</a:t>
            </a:r>
            <a:r>
              <a:rPr lang="ru-RU" sz="2200" b="1" dirty="0"/>
              <a:t> </a:t>
            </a:r>
            <a:r>
              <a:rPr lang="ru-RU" sz="2200" b="1" dirty="0" err="1"/>
              <a:t>литературала</a:t>
            </a:r>
            <a:r>
              <a:rPr lang="ru-RU" sz="2200" b="1" dirty="0"/>
              <a:t> </a:t>
            </a:r>
            <a:r>
              <a:rPr lang="ru-RU" sz="2200" b="1" dirty="0" err="1"/>
              <a:t>дарсла</a:t>
            </a:r>
            <a:r>
              <a:rPr lang="ru-RU" sz="2200" b="1" dirty="0"/>
              <a:t> план.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530" y="1930400"/>
            <a:ext cx="4040717" cy="49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473983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1800" b="1" dirty="0" err="1"/>
              <a:t>Дарган</a:t>
            </a:r>
            <a:r>
              <a:rPr lang="ru-RU" sz="1800" b="1" dirty="0"/>
              <a:t> </a:t>
            </a:r>
            <a:r>
              <a:rPr lang="ru-RU" sz="1800" b="1" dirty="0" err="1"/>
              <a:t>мезла</a:t>
            </a:r>
            <a:r>
              <a:rPr lang="ru-RU" sz="1800" b="1" dirty="0"/>
              <a:t> тематический </a:t>
            </a:r>
            <a:r>
              <a:rPr lang="ru-RU" sz="1800" b="1" dirty="0" err="1"/>
              <a:t>планти</a:t>
            </a: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dirty="0"/>
              <a:t>7 класс</a:t>
            </a:r>
            <a:br>
              <a:rPr lang="ru-RU" sz="1800" b="1" dirty="0"/>
            </a:br>
            <a:r>
              <a:rPr lang="ru-RU" sz="1800" b="1" i="1" dirty="0" err="1"/>
              <a:t>Сяг|ятунала</a:t>
            </a:r>
            <a:r>
              <a:rPr lang="ru-RU" sz="1800" b="1" i="1" dirty="0"/>
              <a:t> </a:t>
            </a:r>
            <a:r>
              <a:rPr lang="ru-RU" sz="1800" b="1" i="1" dirty="0" err="1"/>
              <a:t>кьадар</a:t>
            </a:r>
            <a:r>
              <a:rPr lang="ru-RU" sz="1800" b="1" i="1" dirty="0"/>
              <a:t>: </a:t>
            </a:r>
            <a:r>
              <a:rPr lang="ru-RU" sz="1800" b="1" i="1" dirty="0" err="1"/>
              <a:t>лерилра</a:t>
            </a:r>
            <a:r>
              <a:rPr lang="ru-RU" sz="1800" b="1" i="1" dirty="0"/>
              <a:t> – 64; </a:t>
            </a:r>
            <a:r>
              <a:rPr lang="ru-RU" sz="1800" b="1" i="1" dirty="0" err="1"/>
              <a:t>жумяг|лизир</a:t>
            </a:r>
            <a:r>
              <a:rPr lang="ru-RU" sz="1800" b="1" i="1" dirty="0"/>
              <a:t> – 2 </a:t>
            </a:r>
            <a:r>
              <a:rPr lang="ru-RU" sz="1800" b="1" i="1" dirty="0" err="1"/>
              <a:t>сяг|ят</a:t>
            </a: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1800" b="1" i="1" dirty="0" err="1"/>
              <a:t>Жузла</a:t>
            </a:r>
            <a:r>
              <a:rPr lang="ru-RU" sz="1800" b="1" i="1" dirty="0"/>
              <a:t> </a:t>
            </a:r>
            <a:r>
              <a:rPr lang="ru-RU" sz="1800" b="1" i="1" dirty="0" err="1"/>
              <a:t>авторти</a:t>
            </a:r>
            <a:r>
              <a:rPr lang="ru-RU" sz="1800" b="1" i="1" dirty="0"/>
              <a:t>: Сулейманов Б. С., </a:t>
            </a:r>
            <a:r>
              <a:rPr lang="ru-RU" sz="1800" b="1" i="1" dirty="0" err="1"/>
              <a:t>Мях|яммадов</a:t>
            </a:r>
            <a:r>
              <a:rPr lang="ru-RU" sz="1800" b="1" i="1" dirty="0"/>
              <a:t> З. Г|., </a:t>
            </a:r>
            <a:r>
              <a:rPr lang="ru-RU" sz="1800" b="1" i="1" dirty="0" err="1"/>
              <a:t>Бях|яммадов</a:t>
            </a:r>
            <a:r>
              <a:rPr lang="ru-RU" sz="1800" b="1" i="1" dirty="0"/>
              <a:t> М. Р.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533" y="2232453"/>
            <a:ext cx="5066269" cy="373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3032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/>
              <a:t>Дагъиста</a:t>
            </a:r>
            <a:r>
              <a:rPr lang="ru-RU" b="1" dirty="0"/>
              <a:t> </a:t>
            </a:r>
            <a:r>
              <a:rPr lang="ru-RU" b="1" dirty="0" err="1"/>
              <a:t>литературала</a:t>
            </a:r>
            <a:r>
              <a:rPr lang="ru-RU" b="1" dirty="0"/>
              <a:t> тематический план</a:t>
            </a:r>
            <a:br>
              <a:rPr lang="ru-RU" b="1" dirty="0"/>
            </a:br>
            <a:r>
              <a:rPr lang="ru-RU" b="1" dirty="0"/>
              <a:t>10 класс</a:t>
            </a:r>
            <a:br>
              <a:rPr lang="ru-RU" b="1" dirty="0"/>
            </a:b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599" y="2364261"/>
            <a:ext cx="5062137" cy="3896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34304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err="1"/>
              <a:t>Арсланбекова</a:t>
            </a:r>
            <a:r>
              <a:rPr lang="ru-RU" sz="2800" dirty="0"/>
              <a:t> </a:t>
            </a:r>
            <a:r>
              <a:rPr lang="ru-RU" sz="2800" dirty="0" err="1"/>
              <a:t>Райх</a:t>
            </a:r>
            <a:r>
              <a:rPr lang="en-US" sz="2800" dirty="0"/>
              <a:t>I</a:t>
            </a:r>
            <a:r>
              <a:rPr lang="ru-RU" sz="2800" dirty="0" err="1"/>
              <a:t>янат</a:t>
            </a:r>
            <a:r>
              <a:rPr lang="ru-RU" sz="2800" dirty="0"/>
              <a:t> Х</a:t>
            </a:r>
            <a:r>
              <a:rPr lang="en-US" sz="2800" dirty="0"/>
              <a:t>I</a:t>
            </a:r>
            <a:r>
              <a:rPr lang="ru-RU" sz="2800" dirty="0" err="1"/>
              <a:t>ясбулаевна</a:t>
            </a:r>
            <a:r>
              <a:rPr lang="ru-RU" sz="2800" dirty="0"/>
              <a:t>- «Мик</a:t>
            </a:r>
            <a:r>
              <a:rPr lang="en-US" sz="2800" dirty="0"/>
              <a:t>I</a:t>
            </a:r>
            <a:r>
              <a:rPr lang="ru-RU" sz="2800" dirty="0"/>
              <a:t>х</a:t>
            </a:r>
            <a:r>
              <a:rPr lang="en-US" sz="2800" dirty="0"/>
              <a:t>I</a:t>
            </a:r>
            <a:r>
              <a:rPr lang="ru-RU" sz="2800" dirty="0"/>
              <a:t>ила </a:t>
            </a:r>
            <a:r>
              <a:rPr lang="ru-RU" sz="2800" dirty="0" err="1"/>
              <a:t>лицейла</a:t>
            </a:r>
            <a:r>
              <a:rPr lang="ru-RU" sz="2800" dirty="0"/>
              <a:t>» </a:t>
            </a:r>
            <a:r>
              <a:rPr lang="ru-RU" sz="2800" dirty="0" err="1"/>
              <a:t>дарган</a:t>
            </a:r>
            <a:r>
              <a:rPr lang="ru-RU" sz="2800" dirty="0"/>
              <a:t> </a:t>
            </a:r>
            <a:r>
              <a:rPr lang="ru-RU" sz="2800" dirty="0" err="1"/>
              <a:t>мезла</a:t>
            </a:r>
            <a:r>
              <a:rPr lang="ru-RU" sz="2800" dirty="0"/>
              <a:t> </a:t>
            </a:r>
            <a:r>
              <a:rPr lang="ru-RU" sz="2800" dirty="0" err="1"/>
              <a:t>ва</a:t>
            </a:r>
            <a:r>
              <a:rPr lang="ru-RU" sz="2800" dirty="0"/>
              <a:t> </a:t>
            </a:r>
            <a:r>
              <a:rPr lang="ru-RU" sz="2800" dirty="0" err="1"/>
              <a:t>литературала</a:t>
            </a:r>
            <a:r>
              <a:rPr lang="ru-RU" sz="2800" dirty="0"/>
              <a:t> учительница.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667" y="1930400"/>
            <a:ext cx="4854592" cy="4927600"/>
          </a:xfrm>
        </p:spPr>
      </p:pic>
    </p:spTree>
    <p:extLst>
      <p:ext uri="{BB962C8B-B14F-4D97-AF65-F5344CB8AC3E}">
        <p14:creationId xmlns:p14="http://schemas.microsoft.com/office/powerpoint/2010/main" val="151675018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35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дус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школализир</a:t>
            </a:r>
            <a:r>
              <a:rPr lang="ru-RU" sz="4800" dirty="0"/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432" y="1930401"/>
            <a:ext cx="5854768" cy="49275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1930400"/>
            <a:ext cx="2247098" cy="3709629"/>
          </a:xfrm>
          <a:prstGeom prst="rect">
            <a:avLst/>
          </a:prstGeom>
        </p:spPr>
      </p:pic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200" y="1930400"/>
            <a:ext cx="3048000" cy="3876675"/>
          </a:xfrm>
        </p:spPr>
      </p:pic>
    </p:spTree>
    <p:extLst>
      <p:ext uri="{BB962C8B-B14F-4D97-AF65-F5344CB8AC3E}">
        <p14:creationId xmlns:p14="http://schemas.microsoft.com/office/powerpoint/2010/main" val="126280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/>
              <a:t>Университетлизир</a:t>
            </a:r>
            <a:r>
              <a:rPr lang="ru-RU" dirty="0"/>
              <a:t> </a:t>
            </a:r>
            <a:r>
              <a:rPr lang="ru-RU" dirty="0" err="1"/>
              <a:t>белч</a:t>
            </a:r>
            <a:r>
              <a:rPr lang="en-US" dirty="0"/>
              <a:t>I</a:t>
            </a:r>
            <a:r>
              <a:rPr lang="ru-RU" dirty="0"/>
              <a:t>удила </a:t>
            </a:r>
            <a:r>
              <a:rPr lang="ru-RU" dirty="0" err="1"/>
              <a:t>дусми</a:t>
            </a:r>
            <a:r>
              <a:rPr lang="ru-RU" dirty="0"/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89213"/>
            <a:ext cx="5941541" cy="5168785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9741" y="1689214"/>
            <a:ext cx="5325070" cy="516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6639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1984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дус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Дила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цаибси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086" y="1930400"/>
            <a:ext cx="6564333" cy="4927600"/>
          </a:xfrm>
        </p:spPr>
      </p:pic>
    </p:spTree>
    <p:extLst>
      <p:ext uri="{BB962C8B-B14F-4D97-AF65-F5344CB8AC3E}">
        <p14:creationId xmlns:p14="http://schemas.microsoft.com/office/powerpoint/2010/main" val="14384020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/>
              <a:t>2006 </a:t>
            </a:r>
            <a:r>
              <a:rPr lang="ru-RU" sz="4000" dirty="0" err="1"/>
              <a:t>дус</a:t>
            </a:r>
            <a:r>
              <a:rPr lang="ru-RU" sz="4000" dirty="0"/>
              <a:t>. </a:t>
            </a:r>
            <a:r>
              <a:rPr lang="ru-RU" sz="4000" dirty="0" err="1"/>
              <a:t>Дила</a:t>
            </a:r>
            <a:r>
              <a:rPr lang="ru-RU" sz="4000" dirty="0"/>
              <a:t> </a:t>
            </a:r>
            <a:r>
              <a:rPr lang="ru-RU" sz="4000" dirty="0" err="1"/>
              <a:t>ученикуни</a:t>
            </a:r>
            <a:r>
              <a:rPr lang="ru-RU" sz="4000" dirty="0"/>
              <a:t>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949" y="1930400"/>
            <a:ext cx="6567437" cy="4925578"/>
          </a:xfrm>
        </p:spPr>
      </p:pic>
    </p:spTree>
    <p:extLst>
      <p:ext uri="{BB962C8B-B14F-4D97-AF65-F5344CB8AC3E}">
        <p14:creationId xmlns:p14="http://schemas.microsoft.com/office/powerpoint/2010/main" val="337904544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 err="1"/>
              <a:t>Дила</a:t>
            </a:r>
            <a:r>
              <a:rPr lang="ru-RU" sz="6000" dirty="0"/>
              <a:t> г</a:t>
            </a:r>
            <a:r>
              <a:rPr lang="en-US" sz="6000" dirty="0"/>
              <a:t>I</a:t>
            </a:r>
            <a:r>
              <a:rPr lang="ru-RU" sz="6000" dirty="0" err="1"/>
              <a:t>елабси</a:t>
            </a:r>
            <a:r>
              <a:rPr lang="ru-RU" sz="6000" dirty="0"/>
              <a:t> выпуск.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949" y="1932422"/>
            <a:ext cx="6567437" cy="4925578"/>
          </a:xfrm>
        </p:spPr>
      </p:pic>
    </p:spTree>
    <p:extLst>
      <p:ext uri="{BB962C8B-B14F-4D97-AF65-F5344CB8AC3E}">
        <p14:creationId xmlns:p14="http://schemas.microsoft.com/office/powerpoint/2010/main" val="28420626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Школала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учительтала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коллектив</a:t>
            </a:r>
            <a:r>
              <a:rPr lang="ru-RU" dirty="0"/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830" y="1964268"/>
            <a:ext cx="6575675" cy="4931756"/>
          </a:xfrm>
        </p:spPr>
      </p:pic>
    </p:spTree>
    <p:extLst>
      <p:ext uri="{BB962C8B-B14F-4D97-AF65-F5344CB8AC3E}">
        <p14:creationId xmlns:p14="http://schemas.microsoft.com/office/powerpoint/2010/main" val="33547495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444</TotalTime>
  <Words>231</Words>
  <Application>Microsoft Office PowerPoint</Application>
  <PresentationFormat>Произвольный</PresentationFormat>
  <Paragraphs>39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Грань</vt:lpstr>
      <vt:lpstr>Презентация на конкурс «Лучший учитель года по родному языку».</vt:lpstr>
      <vt:lpstr>Добро пожаловать в мир знаний!</vt:lpstr>
      <vt:lpstr>МКОУ «Мекегинский лицей им. Г.Гамидова»</vt:lpstr>
      <vt:lpstr>Арсланбекова РайхIянат ХIясбулаевна- «МикIхIила лицейла» дарган мезла ва литературала учительница.</vt:lpstr>
      <vt:lpstr>Университетлизир белчIудила дусми.</vt:lpstr>
      <vt:lpstr>1984 дус. Дила цаибси класс.</vt:lpstr>
      <vt:lpstr>2006 дус. Дила ученикуни. </vt:lpstr>
      <vt:lpstr>Дила гIелабси выпуск. </vt:lpstr>
      <vt:lpstr>Школала учительтала коллектив.</vt:lpstr>
      <vt:lpstr>Мои достижения</vt:lpstr>
      <vt:lpstr>Мои достижения</vt:lpstr>
      <vt:lpstr>Мои достижения</vt:lpstr>
      <vt:lpstr>Мои достижения</vt:lpstr>
      <vt:lpstr>Мои достижения</vt:lpstr>
      <vt:lpstr>Мои достижения</vt:lpstr>
      <vt:lpstr>Мои достижения</vt:lpstr>
      <vt:lpstr>Мои достижения</vt:lpstr>
      <vt:lpstr>Мои достижения</vt:lpstr>
      <vt:lpstr>Мои достижения</vt:lpstr>
      <vt:lpstr>Мои достижения</vt:lpstr>
      <vt:lpstr>Достижения моих учеников</vt:lpstr>
      <vt:lpstr>Достижения моих учеников</vt:lpstr>
      <vt:lpstr>Презентация PowerPoint</vt:lpstr>
      <vt:lpstr>Дагъиста заслуженный учитель. Халкьла багьудила отличник. Арсланбеков ХIясбулагь Магомедович.</vt:lpstr>
      <vt:lpstr>Арсланбеков Багьаудин Арсланбекович. Историяла гIилмуртала кандидат.</vt:lpstr>
      <vt:lpstr>Нушала учительти-писательти.</vt:lpstr>
      <vt:lpstr>ГIялиханова Аминат ГIябдулмеджидовна-филологияла гIилмуртала кандидат.</vt:lpstr>
      <vt:lpstr>ГIисаев МяхIяммадшапигI ГIялиханович-филологияла гIилмуртала кандидат, профессор. </vt:lpstr>
      <vt:lpstr>Айгумов Джалалудин Айгумович-пергер педагог, писатель.</vt:lpstr>
      <vt:lpstr>Шантала пахру. ГIямаров МяхIяммад ГIямарович. Россияла герой.</vt:lpstr>
      <vt:lpstr>Дарган мезла кабинетлизиб дила дарс.</vt:lpstr>
      <vt:lpstr>Дила хIянчурби.</vt:lpstr>
      <vt:lpstr>7-8-ти классуназиб дарган мезла ва литературала абз. </vt:lpstr>
      <vt:lpstr>Дарган мезла КВН- ла  дарс </vt:lpstr>
      <vt:lpstr>9-ти классуназиб дарган мезла ва литературала абз</vt:lpstr>
      <vt:lpstr>Дарсла тема: Г|. Батирай «Дигайличила» 10 класслизиб барибси даргала литературала дарсла план.</vt:lpstr>
      <vt:lpstr>Дарсла тема: Гъ-Б. Бях|яндов «Хамдеш агарси Кавказ». 11 класслизиб барибси даргала литературала дарсла план. </vt:lpstr>
      <vt:lpstr>Дарган мезла тематический планти 7 класс Сяг|ятунала кьадар: лерилра – 64; жумяг|лизир – 2 сяг|ят Жузла авторти: Сулейманов Б. С., Мях|яммадов З. Г|., Бях|яммадов М. Р. </vt:lpstr>
      <vt:lpstr>Дагъиста литературала тематический план 10 класс </vt:lpstr>
      <vt:lpstr>35 дус школализир.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Добро пожаловать в мир знаний!</dc:title>
  <dc:creator>Рустам Султанбеков</dc:creator>
  <cp:lastModifiedBy>Исламгерей Дибиров</cp:lastModifiedBy>
  <cp:revision>36</cp:revision>
  <dcterms:created xsi:type="dcterms:W3CDTF">2015-02-14T12:49:34Z</dcterms:created>
  <dcterms:modified xsi:type="dcterms:W3CDTF">2021-02-20T13:21:17Z</dcterms:modified>
</cp:coreProperties>
</file>